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58" r:id="rId2"/>
    <p:sldId id="257" r:id="rId3"/>
  </p:sldIdLst>
  <p:sldSz cx="32918400" cy="43891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A7FF"/>
    <a:srgbClr val="FF6C65"/>
    <a:srgbClr val="FBE3D6"/>
    <a:srgbClr val="FFCDB9"/>
    <a:srgbClr val="DB3F00"/>
    <a:srgbClr val="FF9F9A"/>
    <a:srgbClr val="B493FF"/>
    <a:srgbClr val="59D977"/>
    <a:srgbClr val="69B0FF"/>
    <a:srgbClr val="D0B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7" d="100"/>
          <a:sy n="17" d="100"/>
        </p:scale>
        <p:origin x="310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60.png>
</file>

<file path=ppt/media/image7.svg>
</file>

<file path=ppt/media/image70.png>
</file>

<file path=ppt/media/image8.png>
</file>

<file path=ppt/media/image80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EAC7A8-9DDD-4436-A7AA-9975418E17EA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69FC47-72F3-48AE-84B5-874507956C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16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69FC47-72F3-48AE-84B5-874507956CA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5887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7183123"/>
            <a:ext cx="27980640" cy="1528064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3053043"/>
            <a:ext cx="24688800" cy="10596877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548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547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2336800"/>
            <a:ext cx="7098030" cy="37195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2336800"/>
            <a:ext cx="20882610" cy="37195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770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143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10942333"/>
            <a:ext cx="28392120" cy="18257517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29372573"/>
            <a:ext cx="28392120" cy="9601197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>
                    <a:tint val="82000"/>
                  </a:schemeClr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82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82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62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230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336810"/>
            <a:ext cx="28392120" cy="84836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10759443"/>
            <a:ext cx="13926024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16032480"/>
            <a:ext cx="13926024" cy="23581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10759443"/>
            <a:ext cx="13994608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16032480"/>
            <a:ext cx="13994608" cy="23581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290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180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237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6319530"/>
            <a:ext cx="16664940" cy="311912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463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6319530"/>
            <a:ext cx="16664940" cy="31191200"/>
          </a:xfrm>
        </p:spPr>
        <p:txBody>
          <a:bodyPr anchor="t"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08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2336810"/>
            <a:ext cx="28392120" cy="8483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11684000"/>
            <a:ext cx="28392120" cy="2784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402C33-633A-49F1-A44C-F9CEA5456507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40680650"/>
            <a:ext cx="1110996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780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6.png"/><Relationship Id="rId18" Type="http://schemas.openxmlformats.org/officeDocument/2006/relationships/image" Target="../media/image9.svg"/><Relationship Id="rId3" Type="http://schemas.openxmlformats.org/officeDocument/2006/relationships/image" Target="../media/image2.png"/><Relationship Id="rId12" Type="http://schemas.openxmlformats.org/officeDocument/2006/relationships/image" Target="../media/image15.png"/><Relationship Id="rId17" Type="http://schemas.openxmlformats.org/officeDocument/2006/relationships/image" Target="../media/image8.png"/><Relationship Id="rId2" Type="http://schemas.openxmlformats.org/officeDocument/2006/relationships/image" Target="../media/image1.png"/><Relationship Id="rId16" Type="http://schemas.openxmlformats.org/officeDocument/2006/relationships/image" Target="../media/image7.svg"/><Relationship Id="rId20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6.png"/><Relationship Id="rId19" Type="http://schemas.openxmlformats.org/officeDocument/2006/relationships/image" Target="../media/image11.png"/><Relationship Id="rId4" Type="http://schemas.openxmlformats.org/officeDocument/2006/relationships/image" Target="../media/image3.jpeg"/><Relationship Id="rId1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0.png"/><Relationship Id="rId7" Type="http://schemas.openxmlformats.org/officeDocument/2006/relationships/image" Target="../media/image6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10" Type="http://schemas.openxmlformats.org/officeDocument/2006/relationships/image" Target="../media/image5.png"/><Relationship Id="rId9" Type="http://schemas.openxmlformats.org/officeDocument/2006/relationships/image" Target="../media/image8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780903-1254-158F-3E77-923F586FCA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245">
            <a:extLst>
              <a:ext uri="{FF2B5EF4-FFF2-40B4-BE49-F238E27FC236}">
                <a16:creationId xmlns:a16="http://schemas.microsoft.com/office/drawing/2014/main" id="{4420DD3A-FA73-C1FE-998B-F68C28305AB3}"/>
              </a:ext>
            </a:extLst>
          </p:cNvPr>
          <p:cNvSpPr txBox="1"/>
          <p:nvPr/>
        </p:nvSpPr>
        <p:spPr>
          <a:xfrm>
            <a:off x="7290837" y="781853"/>
            <a:ext cx="19112809" cy="3426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6600" b="1" dirty="0">
                <a:solidFill>
                  <a:srgbClr val="DB3F00"/>
                </a:solidFill>
              </a:rPr>
              <a:t>Hybrid Decentralization for Multi-Robot Orienteering with Mothership-Passenger Systems</a:t>
            </a:r>
          </a:p>
          <a:p>
            <a:pPr algn="ctr">
              <a:spcBef>
                <a:spcPts val="1200"/>
              </a:spcBef>
              <a:spcAft>
                <a:spcPts val="1200"/>
              </a:spcAft>
            </a:pPr>
            <a:r>
              <a:rPr lang="en-US" sz="4400" b="1" dirty="0"/>
              <a:t>Nathan L. Butler and Geoffrey A. Hollinger</a:t>
            </a:r>
          </a:p>
          <a:p>
            <a:pPr algn="ctr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Collaborative Robotics and Intelligent Systems (CoRIS) Institute, Oregon State University</a:t>
            </a: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D2715320-9252-5A14-8BD4-3EF536644C37}"/>
              </a:ext>
            </a:extLst>
          </p:cNvPr>
          <p:cNvSpPr/>
          <p:nvPr/>
        </p:nvSpPr>
        <p:spPr>
          <a:xfrm>
            <a:off x="13459640" y="29937805"/>
            <a:ext cx="18637464" cy="10844323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5104280F-D71B-DCEF-478F-20FFF84E9718}"/>
              </a:ext>
            </a:extLst>
          </p:cNvPr>
          <p:cNvSpPr/>
          <p:nvPr/>
        </p:nvSpPr>
        <p:spPr>
          <a:xfrm>
            <a:off x="821288" y="29937805"/>
            <a:ext cx="12275778" cy="10844323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7333B3-0E58-1F76-44B8-88C4698B8C30}"/>
              </a:ext>
            </a:extLst>
          </p:cNvPr>
          <p:cNvSpPr/>
          <p:nvPr/>
        </p:nvSpPr>
        <p:spPr>
          <a:xfrm>
            <a:off x="848338" y="11720429"/>
            <a:ext cx="31275816" cy="9630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>
                <a:solidFill>
                  <a:srgbClr val="DB3F00"/>
                </a:solidFill>
              </a:rPr>
              <a:t>Hybrid Decentralized Mission Planning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2493C6-EF48-D478-1758-5BB2A876F66B}"/>
              </a:ext>
            </a:extLst>
          </p:cNvPr>
          <p:cNvSpPr/>
          <p:nvPr/>
        </p:nvSpPr>
        <p:spPr>
          <a:xfrm>
            <a:off x="821289" y="41103154"/>
            <a:ext cx="19388871" cy="193899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Our hybrid planning framework offers an initial performance boost from the mothership’s centralized solver. Global coordination provided by the mothership improves system robustness in high-disturbance scenarios.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E3BD4A-B1E4-9870-1BEC-16453D8A4941}"/>
              </a:ext>
            </a:extLst>
          </p:cNvPr>
          <p:cNvSpPr/>
          <p:nvPr/>
        </p:nvSpPr>
        <p:spPr>
          <a:xfrm>
            <a:off x="1145165" y="30335061"/>
            <a:ext cx="11717471" cy="4041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evaluate our framework in a simulated underwater environment.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Tasks (T) and the mothership location (M) are distributed randomly.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Ocean currents from high-fidelity underwater simulator provide stochastic travel times.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40968E-750D-157F-2B65-58A2533F62B3}"/>
              </a:ext>
            </a:extLst>
          </p:cNvPr>
          <p:cNvSpPr/>
          <p:nvPr/>
        </p:nvSpPr>
        <p:spPr>
          <a:xfrm>
            <a:off x="13783763" y="30369795"/>
            <a:ext cx="7630895" cy="98765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compare four algorithmic variants: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69B0FF"/>
                </a:solidFill>
              </a:rPr>
              <a:t>Offline, centralized solution only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9D977"/>
                </a:solidFill>
              </a:rPr>
              <a:t>Decentralized planning only 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FF6C65"/>
                </a:solidFill>
              </a:rPr>
              <a:t>Offline + decentralized replanning 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B493FF"/>
                </a:solidFill>
              </a:rPr>
              <a:t>Offline + hybrid replanning</a:t>
            </a:r>
          </a:p>
          <a:p>
            <a:pPr>
              <a:spcAft>
                <a:spcPts val="1800"/>
              </a:spcAft>
            </a:pP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inject disturbances (robot failures, new tasks) at specified rates into the system.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These disturbances introduce heterogeneity in team observations and allow us to evaluate each method’s performance in replanning.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518C1CF-FB87-2143-AD2D-82F228A81DC6}"/>
              </a:ext>
            </a:extLst>
          </p:cNvPr>
          <p:cNvGrpSpPr/>
          <p:nvPr/>
        </p:nvGrpSpPr>
        <p:grpSpPr>
          <a:xfrm>
            <a:off x="21414658" y="30169649"/>
            <a:ext cx="10400376" cy="10183184"/>
            <a:chOff x="21325282" y="34559813"/>
            <a:chExt cx="5486412" cy="5371840"/>
          </a:xfrm>
        </p:grpSpPr>
        <p:pic>
          <p:nvPicPr>
            <p:cNvPr id="12" name="Picture 11" descr="A graph of a bar graph&#10;&#10;AI-generated content may be incorrect.">
              <a:extLst>
                <a:ext uri="{FF2B5EF4-FFF2-40B4-BE49-F238E27FC236}">
                  <a16:creationId xmlns:a16="http://schemas.microsoft.com/office/drawing/2014/main" id="{D4BBC05E-4860-C98D-DCBC-DAFCC8474C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25282" y="34739555"/>
              <a:ext cx="5486411" cy="2423165"/>
            </a:xfrm>
            <a:prstGeom prst="rect">
              <a:avLst/>
            </a:prstGeom>
          </p:spPr>
        </p:pic>
        <p:pic>
          <p:nvPicPr>
            <p:cNvPr id="13" name="Picture 12" descr="A graph of a number of objects&#10;&#10;AI-generated content may be incorrect.">
              <a:extLst>
                <a:ext uri="{FF2B5EF4-FFF2-40B4-BE49-F238E27FC236}">
                  <a16:creationId xmlns:a16="http://schemas.microsoft.com/office/drawing/2014/main" id="{0475E1E7-2D4A-32BC-F446-AF005B17BC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25283" y="37508488"/>
              <a:ext cx="5486411" cy="2423165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B3DD81C-5623-CEB2-0B38-62C6B9FD9DC5}"/>
                </a:ext>
              </a:extLst>
            </p:cNvPr>
            <p:cNvSpPr txBox="1"/>
            <p:nvPr/>
          </p:nvSpPr>
          <p:spPr>
            <a:xfrm>
              <a:off x="23086191" y="34559813"/>
              <a:ext cx="2076450" cy="2435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3 Robots, 30 Tasks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0B3E63D-C97C-33F6-AF3D-0D6D1D2DA720}"/>
                </a:ext>
              </a:extLst>
            </p:cNvPr>
            <p:cNvSpPr txBox="1"/>
            <p:nvPr/>
          </p:nvSpPr>
          <p:spPr>
            <a:xfrm>
              <a:off x="23038084" y="37334087"/>
              <a:ext cx="2076450" cy="2435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6 Robots, 20 Tasks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E42FE76F-C4C3-0217-8B2D-0CC8B211E97F}"/>
              </a:ext>
            </a:extLst>
          </p:cNvPr>
          <p:cNvSpPr txBox="1"/>
          <p:nvPr/>
        </p:nvSpPr>
        <p:spPr>
          <a:xfrm>
            <a:off x="848338" y="12923055"/>
            <a:ext cx="31275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inject plans developed by a powerful centralized planner onboard the mothership into passengers’ decentralized planning routines to improve system-level coordination.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A9EDAF5-CE87-8588-A0CA-E117F55D2350}"/>
              </a:ext>
            </a:extLst>
          </p:cNvPr>
          <p:cNvSpPr/>
          <p:nvPr/>
        </p:nvSpPr>
        <p:spPr>
          <a:xfrm>
            <a:off x="821288" y="4575053"/>
            <a:ext cx="17852876" cy="69054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1800"/>
              </a:spcAft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Multi-robot teams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are useful for efficiently exploring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isolated, hazardous environments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reaching the environment is itself a hazardous task, a larger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mothership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robot can be used to first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transport the team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 regions of interest.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Once the team is deployed, passengers must solve a challenging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Stochastic Multiagent Orienteering Problem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allocate tasks, plan paths, and return to the mothership for extraction within a travel budget in a stochastic environment.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This problem is typically solved in a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fully decentralized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manner that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struggles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 produce globally-coordinated plans.</a:t>
            </a:r>
          </a:p>
          <a:p>
            <a:pPr>
              <a:spcBef>
                <a:spcPts val="1800"/>
              </a:spcBef>
            </a:pPr>
            <a:r>
              <a:rPr lang="en-US" sz="3600" b="1" dirty="0">
                <a:solidFill>
                  <a:srgbClr val="DB3F00"/>
                </a:solidFill>
              </a:rPr>
              <a:t>Opportunity: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How can we leverage a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hybrid centralized-decentralized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network available in Mothership-Passenger systems to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solve complex orienteering problems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?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4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FC565E51-8BF7-393F-299F-544421769D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65614" y="561970"/>
            <a:ext cx="4858540" cy="1943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 descr="A logo of a globe with a gold cogwheel&#10;&#10;Description automatically generated">
            <a:extLst>
              <a:ext uri="{FF2B5EF4-FFF2-40B4-BE49-F238E27FC236}">
                <a16:creationId xmlns:a16="http://schemas.microsoft.com/office/drawing/2014/main" id="{9B8DF1E6-37A3-8A6F-71D2-45393A8CF8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14047" y="40789755"/>
            <a:ext cx="2410107" cy="24101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A48057EB-7743-6254-2924-9CF0BA6031D3}"/>
              </a:ext>
            </a:extLst>
          </p:cNvPr>
          <p:cNvSpPr txBox="1"/>
          <p:nvPr/>
        </p:nvSpPr>
        <p:spPr>
          <a:xfrm>
            <a:off x="20817815" y="41106981"/>
            <a:ext cx="92809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DB3F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Acknowledgements: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Financial support provided by U.S. National Science Foundation, award #2322055. Special thanks to our collaborators at Arizona State University, Brigham Young University, Purdue University, Temple University, and Woods Hole Oceanographic Institution.</a:t>
            </a:r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32127761-3181-D947-82EF-7F13D4811B88}"/>
              </a:ext>
            </a:extLst>
          </p:cNvPr>
          <p:cNvSpPr/>
          <p:nvPr/>
        </p:nvSpPr>
        <p:spPr>
          <a:xfrm>
            <a:off x="848338" y="28633314"/>
            <a:ext cx="31275816" cy="9630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>
                <a:solidFill>
                  <a:srgbClr val="DB3F00"/>
                </a:solidFill>
              </a:rPr>
              <a:t>Experiments and Results</a:t>
            </a:r>
          </a:p>
        </p:txBody>
      </p:sp>
      <p:sp>
        <p:nvSpPr>
          <p:cNvPr id="172" name="Right Brace 171">
            <a:extLst>
              <a:ext uri="{FF2B5EF4-FFF2-40B4-BE49-F238E27FC236}">
                <a16:creationId xmlns:a16="http://schemas.microsoft.com/office/drawing/2014/main" id="{8C9FC2E7-0E5F-5929-00E5-82FFB33110EE}"/>
              </a:ext>
            </a:extLst>
          </p:cNvPr>
          <p:cNvSpPr/>
          <p:nvPr/>
        </p:nvSpPr>
        <p:spPr>
          <a:xfrm>
            <a:off x="11600941" y="15057311"/>
            <a:ext cx="1012176" cy="9150042"/>
          </a:xfrm>
          <a:prstGeom prst="rightBrace">
            <a:avLst>
              <a:gd name="adj1" fmla="val 46997"/>
              <a:gd name="adj2" fmla="val 50000"/>
            </a:avLst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F80B2C7E-CA75-ECC0-1667-52E42CA51ABD}"/>
              </a:ext>
            </a:extLst>
          </p:cNvPr>
          <p:cNvGrpSpPr/>
          <p:nvPr/>
        </p:nvGrpSpPr>
        <p:grpSpPr>
          <a:xfrm>
            <a:off x="13339374" y="14683265"/>
            <a:ext cx="7601129" cy="4620545"/>
            <a:chOff x="17999501" y="15225853"/>
            <a:chExt cx="7601129" cy="4620545"/>
          </a:xfrm>
        </p:grpSpPr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E390E093-D1E5-40BD-D3FB-857B229DF42C}"/>
                </a:ext>
              </a:extLst>
            </p:cNvPr>
            <p:cNvGrpSpPr/>
            <p:nvPr/>
          </p:nvGrpSpPr>
          <p:grpSpPr>
            <a:xfrm>
              <a:off x="17999501" y="15225853"/>
              <a:ext cx="7591502" cy="4620545"/>
              <a:chOff x="4234844" y="2054043"/>
              <a:chExt cx="3892871" cy="2369384"/>
            </a:xfrm>
          </p:grpSpPr>
          <p:sp>
            <p:nvSpPr>
              <p:cNvPr id="143" name="Rectangle: Rounded Corners 142">
                <a:extLst>
                  <a:ext uri="{FF2B5EF4-FFF2-40B4-BE49-F238E27FC236}">
                    <a16:creationId xmlns:a16="http://schemas.microsoft.com/office/drawing/2014/main" id="{FF4D9EEF-F5A7-9914-3235-1E56C6A7ABB4}"/>
                  </a:ext>
                </a:extLst>
              </p:cNvPr>
              <p:cNvSpPr/>
              <p:nvPr/>
            </p:nvSpPr>
            <p:spPr>
              <a:xfrm>
                <a:off x="4250176" y="2054043"/>
                <a:ext cx="3877539" cy="1511347"/>
              </a:xfrm>
              <a:prstGeom prst="roundRect">
                <a:avLst/>
              </a:prstGeom>
              <a:solidFill>
                <a:srgbClr val="57A7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0" rtlCol="0" anchor="t" anchorCtr="0"/>
              <a:lstStyle/>
              <a:p>
                <a:pPr algn="ctr"/>
                <a:r>
                  <a:rPr lang="en-US" sz="4000" b="1" dirty="0">
                    <a:cs typeface="Times New Roman" panose="02020603050405020304" pitchFamily="18" charset="0"/>
                  </a:rPr>
                  <a:t>Mothership</a:t>
                </a:r>
              </a:p>
            </p:txBody>
          </p:sp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721F24A3-2789-7A92-A9DD-2F2BF036D068}"/>
                  </a:ext>
                </a:extLst>
              </p:cNvPr>
              <p:cNvSpPr/>
              <p:nvPr/>
            </p:nvSpPr>
            <p:spPr>
              <a:xfrm>
                <a:off x="4946214" y="2603755"/>
                <a:ext cx="2469677" cy="640809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600" dirty="0">
                    <a:cs typeface="Times New Roman" panose="02020603050405020304" pitchFamily="18" charset="0"/>
                  </a:rPr>
                  <a:t>Centralized Solver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5" name="Rectangle: Rounded Corners 144">
                    <a:extLst>
                      <a:ext uri="{FF2B5EF4-FFF2-40B4-BE49-F238E27FC236}">
                        <a16:creationId xmlns:a16="http://schemas.microsoft.com/office/drawing/2014/main" id="{A19D712E-854D-B4CA-8714-39B0E27D18F0}"/>
                      </a:ext>
                    </a:extLst>
                  </p:cNvPr>
                  <p:cNvSpPr/>
                  <p:nvPr/>
                </p:nvSpPr>
                <p:spPr>
                  <a:xfrm>
                    <a:off x="5785079" y="3974111"/>
                    <a:ext cx="791948" cy="449316"/>
                  </a:xfrm>
                  <a:prstGeom prst="roundRect">
                    <a:avLst/>
                  </a:prstGeom>
                  <a:solidFill>
                    <a:srgbClr val="FF9F9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US" sz="360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</m:sSubSup>
                        </m:oMath>
                      </m:oMathPara>
                    </a14:m>
                    <a:endParaRPr lang="en-US" sz="3600" dirty="0"/>
                  </a:p>
                </p:txBody>
              </p:sp>
            </mc:Choice>
            <mc:Fallback xmlns="">
              <p:sp>
                <p:nvSpPr>
                  <p:cNvPr id="145" name="Rectangle: Rounded Corners 144">
                    <a:extLst>
                      <a:ext uri="{FF2B5EF4-FFF2-40B4-BE49-F238E27FC236}">
                        <a16:creationId xmlns:a16="http://schemas.microsoft.com/office/drawing/2014/main" id="{A19D712E-854D-B4CA-8714-39B0E27D18F0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85079" y="3974111"/>
                    <a:ext cx="791948" cy="449316"/>
                  </a:xfrm>
                  <a:prstGeom prst="roundRect">
                    <a:avLst/>
                  </a:prstGeom>
                  <a:blipFill>
                    <a:blip r:embed="rId11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6" name="Rectangle: Rounded Corners 145">
                    <a:extLst>
                      <a:ext uri="{FF2B5EF4-FFF2-40B4-BE49-F238E27FC236}">
                        <a16:creationId xmlns:a16="http://schemas.microsoft.com/office/drawing/2014/main" id="{8F06F82F-F2DC-BC72-EA19-8FB6DC41F67A}"/>
                      </a:ext>
                    </a:extLst>
                  </p:cNvPr>
                  <p:cNvSpPr/>
                  <p:nvPr/>
                </p:nvSpPr>
                <p:spPr>
                  <a:xfrm>
                    <a:off x="6804486" y="3974111"/>
                    <a:ext cx="791948" cy="449316"/>
                  </a:xfrm>
                  <a:prstGeom prst="roundRect">
                    <a:avLst/>
                  </a:prstGeom>
                  <a:solidFill>
                    <a:srgbClr val="8DE5A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US" sz="360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/>
                          </m:sSubSup>
                        </m:oMath>
                      </m:oMathPara>
                    </a14:m>
                    <a:endParaRPr lang="en-US" sz="3600" dirty="0"/>
                  </a:p>
                </p:txBody>
              </p:sp>
            </mc:Choice>
            <mc:Fallback xmlns="">
              <p:sp>
                <p:nvSpPr>
                  <p:cNvPr id="146" name="Rectangle: Rounded Corners 145">
                    <a:extLst>
                      <a:ext uri="{FF2B5EF4-FFF2-40B4-BE49-F238E27FC236}">
                        <a16:creationId xmlns:a16="http://schemas.microsoft.com/office/drawing/2014/main" id="{8F06F82F-F2DC-BC72-EA19-8FB6DC41F67A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804486" y="3974111"/>
                    <a:ext cx="791948" cy="449316"/>
                  </a:xfrm>
                  <a:prstGeom prst="roundRect">
                    <a:avLst/>
                  </a:prstGeom>
                  <a:blipFill>
                    <a:blip r:embed="rId12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7" name="Rectangle: Rounded Corners 146">
                    <a:extLst>
                      <a:ext uri="{FF2B5EF4-FFF2-40B4-BE49-F238E27FC236}">
                        <a16:creationId xmlns:a16="http://schemas.microsoft.com/office/drawing/2014/main" id="{DCB7AECE-CC44-C1D4-B70C-C7DC97130292}"/>
                      </a:ext>
                    </a:extLst>
                  </p:cNvPr>
                  <p:cNvSpPr/>
                  <p:nvPr/>
                </p:nvSpPr>
                <p:spPr>
                  <a:xfrm>
                    <a:off x="4785149" y="3974111"/>
                    <a:ext cx="791948" cy="449316"/>
                  </a:xfrm>
                  <a:prstGeom prst="roundRect">
                    <a:avLst/>
                  </a:prstGeom>
                  <a:solidFill>
                    <a:srgbClr val="D0BB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US" sz="360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  <m:sup/>
                          </m:sSubSup>
                        </m:oMath>
                      </m:oMathPara>
                    </a14:m>
                    <a:endParaRPr lang="en-US" sz="3600" dirty="0"/>
                  </a:p>
                </p:txBody>
              </p:sp>
            </mc:Choice>
            <mc:Fallback xmlns="">
              <p:sp>
                <p:nvSpPr>
                  <p:cNvPr id="147" name="Rectangle: Rounded Corners 146">
                    <a:extLst>
                      <a:ext uri="{FF2B5EF4-FFF2-40B4-BE49-F238E27FC236}">
                        <a16:creationId xmlns:a16="http://schemas.microsoft.com/office/drawing/2014/main" id="{DCB7AECE-CC44-C1D4-B70C-C7DC97130292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785149" y="3974111"/>
                    <a:ext cx="791948" cy="449316"/>
                  </a:xfrm>
                  <a:prstGeom prst="roundRect">
                    <a:avLst/>
                  </a:prstGeom>
                  <a:blipFill>
                    <a:blip r:embed="rId13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EFF45826-4814-9594-E21F-C923CE937842}"/>
                  </a:ext>
                </a:extLst>
              </p:cNvPr>
              <p:cNvSpPr/>
              <p:nvPr/>
            </p:nvSpPr>
            <p:spPr>
              <a:xfrm>
                <a:off x="4234844" y="4156059"/>
                <a:ext cx="85420" cy="8542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026D19AE-6960-7221-0D39-ECC15C990894}"/>
                  </a:ext>
                </a:extLst>
              </p:cNvPr>
              <p:cNvSpPr/>
              <p:nvPr/>
            </p:nvSpPr>
            <p:spPr>
              <a:xfrm>
                <a:off x="4396267" y="4156059"/>
                <a:ext cx="85420" cy="8542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A7920C56-EB00-627B-F6AB-0EF5EE6CD1AC}"/>
                  </a:ext>
                </a:extLst>
              </p:cNvPr>
              <p:cNvSpPr/>
              <p:nvPr/>
            </p:nvSpPr>
            <p:spPr>
              <a:xfrm>
                <a:off x="4557690" y="4156059"/>
                <a:ext cx="85420" cy="8542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cxnSp>
            <p:nvCxnSpPr>
              <p:cNvPr id="151" name="Connector: Elbow 150">
                <a:extLst>
                  <a:ext uri="{FF2B5EF4-FFF2-40B4-BE49-F238E27FC236}">
                    <a16:creationId xmlns:a16="http://schemas.microsoft.com/office/drawing/2014/main" id="{FAE3A001-D743-035A-AC56-3C80FEFF56BF}"/>
                  </a:ext>
                </a:extLst>
              </p:cNvPr>
              <p:cNvCxnSpPr>
                <a:cxnSpLocks/>
                <a:stCxn id="144" idx="2"/>
                <a:endCxn id="147" idx="0"/>
              </p:cNvCxnSpPr>
              <p:nvPr/>
            </p:nvCxnSpPr>
            <p:spPr>
              <a:xfrm rot="5400000">
                <a:off x="5316315" y="3109372"/>
                <a:ext cx="729547" cy="999930"/>
              </a:xfrm>
              <a:prstGeom prst="bentConnector3">
                <a:avLst>
                  <a:gd name="adj1" fmla="val 62781"/>
                </a:avLst>
              </a:prstGeom>
              <a:ln w="57150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Connector: Elbow 151">
                <a:extLst>
                  <a:ext uri="{FF2B5EF4-FFF2-40B4-BE49-F238E27FC236}">
                    <a16:creationId xmlns:a16="http://schemas.microsoft.com/office/drawing/2014/main" id="{6655B824-05D5-0798-0D33-8F86D46EFD8C}"/>
                  </a:ext>
                </a:extLst>
              </p:cNvPr>
              <p:cNvCxnSpPr>
                <a:cxnSpLocks/>
                <a:stCxn id="144" idx="2"/>
                <a:endCxn id="146" idx="0"/>
              </p:cNvCxnSpPr>
              <p:nvPr/>
            </p:nvCxnSpPr>
            <p:spPr>
              <a:xfrm rot="16200000" flipH="1">
                <a:off x="6325983" y="3099634"/>
                <a:ext cx="729547" cy="1019407"/>
              </a:xfrm>
              <a:prstGeom prst="bentConnector3">
                <a:avLst>
                  <a:gd name="adj1" fmla="val 62781"/>
                </a:avLst>
              </a:prstGeom>
              <a:ln w="57150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Arrow Connector 152">
                <a:extLst>
                  <a:ext uri="{FF2B5EF4-FFF2-40B4-BE49-F238E27FC236}">
                    <a16:creationId xmlns:a16="http://schemas.microsoft.com/office/drawing/2014/main" id="{F85959BF-FB5A-1607-6573-95F2D909A286}"/>
                  </a:ext>
                </a:extLst>
              </p:cNvPr>
              <p:cNvCxnSpPr>
                <a:cxnSpLocks/>
                <a:stCxn id="144" idx="2"/>
                <a:endCxn id="145" idx="0"/>
              </p:cNvCxnSpPr>
              <p:nvPr/>
            </p:nvCxnSpPr>
            <p:spPr>
              <a:xfrm>
                <a:off x="6181053" y="3244564"/>
                <a:ext cx="0" cy="729547"/>
              </a:xfrm>
              <a:prstGeom prst="straightConnector1">
                <a:avLst/>
              </a:prstGeom>
              <a:ln w="57150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306676C0-DA12-89AD-D1C7-6C2442E793F8}"/>
                </a:ext>
              </a:extLst>
            </p:cNvPr>
            <p:cNvSpPr/>
            <p:nvPr/>
          </p:nvSpPr>
          <p:spPr>
            <a:xfrm>
              <a:off x="24804469" y="19323258"/>
              <a:ext cx="166578" cy="166578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372B16C2-47F8-5CFB-FF11-C08E0E6F665A}"/>
                </a:ext>
              </a:extLst>
            </p:cNvPr>
            <p:cNvSpPr/>
            <p:nvPr/>
          </p:nvSpPr>
          <p:spPr>
            <a:xfrm>
              <a:off x="25119261" y="19323258"/>
              <a:ext cx="166578" cy="166578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3D3B86FE-5CB5-84E1-1D58-C2C9D52B7345}"/>
                </a:ext>
              </a:extLst>
            </p:cNvPr>
            <p:cNvSpPr/>
            <p:nvPr/>
          </p:nvSpPr>
          <p:spPr>
            <a:xfrm>
              <a:off x="25434052" y="19323258"/>
              <a:ext cx="166578" cy="166578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cxnSp>
        <p:nvCxnSpPr>
          <p:cNvPr id="176" name="Straight Arrow Connector 175">
            <a:extLst>
              <a:ext uri="{FF2B5EF4-FFF2-40B4-BE49-F238E27FC236}">
                <a16:creationId xmlns:a16="http://schemas.microsoft.com/office/drawing/2014/main" id="{DE3198E2-6583-965A-2715-6780309F1EE3}"/>
              </a:ext>
            </a:extLst>
          </p:cNvPr>
          <p:cNvCxnSpPr>
            <a:cxnSpLocks/>
            <a:stCxn id="145" idx="2"/>
            <a:endCxn id="158" idx="0"/>
          </p:cNvCxnSpPr>
          <p:nvPr/>
        </p:nvCxnSpPr>
        <p:spPr>
          <a:xfrm>
            <a:off x="17134684" y="19303810"/>
            <a:ext cx="4442" cy="1417108"/>
          </a:xfrm>
          <a:prstGeom prst="straightConnector1">
            <a:avLst/>
          </a:prstGeom>
          <a:ln w="57150">
            <a:solidFill>
              <a:schemeClr val="bg2">
                <a:lumMod val="75000"/>
              </a:schemeClr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0" name="Rectangle 179">
            <a:extLst>
              <a:ext uri="{FF2B5EF4-FFF2-40B4-BE49-F238E27FC236}">
                <a16:creationId xmlns:a16="http://schemas.microsoft.com/office/drawing/2014/main" id="{08E74E41-B728-DAF1-D2CE-4131520AF6F6}"/>
              </a:ext>
            </a:extLst>
          </p:cNvPr>
          <p:cNvSpPr/>
          <p:nvPr/>
        </p:nvSpPr>
        <p:spPr>
          <a:xfrm>
            <a:off x="12862636" y="14131011"/>
            <a:ext cx="19261519" cy="14159363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4" name="Group 443">
            <a:extLst>
              <a:ext uri="{FF2B5EF4-FFF2-40B4-BE49-F238E27FC236}">
                <a16:creationId xmlns:a16="http://schemas.microsoft.com/office/drawing/2014/main" id="{CCB3EDFB-959E-CD9E-AE83-8906B36666D6}"/>
              </a:ext>
            </a:extLst>
          </p:cNvPr>
          <p:cNvGrpSpPr/>
          <p:nvPr/>
        </p:nvGrpSpPr>
        <p:grpSpPr>
          <a:xfrm>
            <a:off x="18797208" y="4508041"/>
            <a:ext cx="13326946" cy="6887680"/>
            <a:chOff x="18797208" y="4572052"/>
            <a:chExt cx="13326946" cy="6887680"/>
          </a:xfrm>
        </p:grpSpPr>
        <p:grpSp>
          <p:nvGrpSpPr>
            <p:cNvPr id="402" name="Group 401">
              <a:extLst>
                <a:ext uri="{FF2B5EF4-FFF2-40B4-BE49-F238E27FC236}">
                  <a16:creationId xmlns:a16="http://schemas.microsoft.com/office/drawing/2014/main" id="{00950F5B-F183-850E-5749-E11443C26E5E}"/>
                </a:ext>
              </a:extLst>
            </p:cNvPr>
            <p:cNvGrpSpPr/>
            <p:nvPr/>
          </p:nvGrpSpPr>
          <p:grpSpPr>
            <a:xfrm>
              <a:off x="18797208" y="4572052"/>
              <a:ext cx="13326946" cy="6887680"/>
              <a:chOff x="-2307574" y="15070279"/>
              <a:chExt cx="9708539" cy="5017602"/>
            </a:xfrm>
          </p:grpSpPr>
          <p:grpSp>
            <p:nvGrpSpPr>
              <p:cNvPr id="403" name="Group 402">
                <a:extLst>
                  <a:ext uri="{FF2B5EF4-FFF2-40B4-BE49-F238E27FC236}">
                    <a16:creationId xmlns:a16="http://schemas.microsoft.com/office/drawing/2014/main" id="{C38F8136-6010-DB88-1907-42899E59391F}"/>
                  </a:ext>
                </a:extLst>
              </p:cNvPr>
              <p:cNvGrpSpPr/>
              <p:nvPr/>
            </p:nvGrpSpPr>
            <p:grpSpPr>
              <a:xfrm>
                <a:off x="-2307574" y="15070279"/>
                <a:ext cx="9708539" cy="5017602"/>
                <a:chOff x="11699653" y="4648808"/>
                <a:chExt cx="9708539" cy="5017602"/>
              </a:xfrm>
            </p:grpSpPr>
            <p:sp>
              <p:nvSpPr>
                <p:cNvPr id="410" name="Rectangle 409">
                  <a:extLst>
                    <a:ext uri="{FF2B5EF4-FFF2-40B4-BE49-F238E27FC236}">
                      <a16:creationId xmlns:a16="http://schemas.microsoft.com/office/drawing/2014/main" id="{C064B6FF-CBF0-C11C-E61E-D88794F1434B}"/>
                    </a:ext>
                  </a:extLst>
                </p:cNvPr>
                <p:cNvSpPr/>
                <p:nvPr/>
              </p:nvSpPr>
              <p:spPr>
                <a:xfrm>
                  <a:off x="11699653" y="5015460"/>
                  <a:ext cx="9567626" cy="4457182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tx2">
                        <a:lumMod val="25000"/>
                        <a:lumOff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25000"/>
                        <a:lumOff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25000"/>
                        <a:lumOff val="75000"/>
                        <a:shade val="100000"/>
                        <a:satMod val="115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11" name="Freeform: Shape 410">
                  <a:extLst>
                    <a:ext uri="{FF2B5EF4-FFF2-40B4-BE49-F238E27FC236}">
                      <a16:creationId xmlns:a16="http://schemas.microsoft.com/office/drawing/2014/main" id="{557BFA6A-674C-A1A6-209C-F81DC9FB1766}"/>
                    </a:ext>
                  </a:extLst>
                </p:cNvPr>
                <p:cNvSpPr/>
                <p:nvPr/>
              </p:nvSpPr>
              <p:spPr>
                <a:xfrm>
                  <a:off x="11699653" y="4741310"/>
                  <a:ext cx="9567626" cy="303674"/>
                </a:xfrm>
                <a:custGeom>
                  <a:avLst/>
                  <a:gdLst>
                    <a:gd name="connsiteX0" fmla="*/ 11182287 w 11199164"/>
                    <a:gd name="connsiteY0" fmla="*/ 0 h 277911"/>
                    <a:gd name="connsiteX1" fmla="*/ 11199164 w 11199164"/>
                    <a:gd name="connsiteY1" fmla="*/ 269879 h 277911"/>
                    <a:gd name="connsiteX2" fmla="*/ 5619913 w 11199164"/>
                    <a:gd name="connsiteY2" fmla="*/ 269879 h 277911"/>
                    <a:gd name="connsiteX3" fmla="*/ 5620415 w 11199164"/>
                    <a:gd name="connsiteY3" fmla="*/ 277911 h 277911"/>
                    <a:gd name="connsiteX4" fmla="*/ 0 w 11199164"/>
                    <a:gd name="connsiteY4" fmla="*/ 277911 h 277911"/>
                    <a:gd name="connsiteX5" fmla="*/ 0 w 11199164"/>
                    <a:gd name="connsiteY5" fmla="*/ 35712 h 277911"/>
                    <a:gd name="connsiteX6" fmla="*/ 151904 w 11199164"/>
                    <a:gd name="connsiteY6" fmla="*/ 70312 h 277911"/>
                    <a:gd name="connsiteX7" fmla="*/ 320685 w 11199164"/>
                    <a:gd name="connsiteY7" fmla="*/ 91072 h 277911"/>
                    <a:gd name="connsiteX8" fmla="*/ 556979 w 11199164"/>
                    <a:gd name="connsiteY8" fmla="*/ 97991 h 277911"/>
                    <a:gd name="connsiteX9" fmla="*/ 776393 w 11199164"/>
                    <a:gd name="connsiteY9" fmla="*/ 91072 h 277911"/>
                    <a:gd name="connsiteX10" fmla="*/ 978931 w 11199164"/>
                    <a:gd name="connsiteY10" fmla="*/ 42632 h 277911"/>
                    <a:gd name="connsiteX11" fmla="*/ 1130835 w 11199164"/>
                    <a:gd name="connsiteY11" fmla="*/ 104912 h 277911"/>
                    <a:gd name="connsiteX12" fmla="*/ 1350249 w 11199164"/>
                    <a:gd name="connsiteY12" fmla="*/ 118752 h 277911"/>
                    <a:gd name="connsiteX13" fmla="*/ 1637177 w 11199164"/>
                    <a:gd name="connsiteY13" fmla="*/ 97991 h 277911"/>
                    <a:gd name="connsiteX14" fmla="*/ 1721570 w 11199164"/>
                    <a:gd name="connsiteY14" fmla="*/ 63392 h 277911"/>
                    <a:gd name="connsiteX15" fmla="*/ 1822837 w 11199164"/>
                    <a:gd name="connsiteY15" fmla="*/ 28792 h 277911"/>
                    <a:gd name="connsiteX16" fmla="*/ 2059132 w 11199164"/>
                    <a:gd name="connsiteY16" fmla="*/ 91072 h 277911"/>
                    <a:gd name="connsiteX17" fmla="*/ 2194155 w 11199164"/>
                    <a:gd name="connsiteY17" fmla="*/ 118752 h 277911"/>
                    <a:gd name="connsiteX18" fmla="*/ 2413573 w 11199164"/>
                    <a:gd name="connsiteY18" fmla="*/ 111831 h 277911"/>
                    <a:gd name="connsiteX19" fmla="*/ 2632987 w 11199164"/>
                    <a:gd name="connsiteY19" fmla="*/ 84152 h 277911"/>
                    <a:gd name="connsiteX20" fmla="*/ 2734257 w 11199164"/>
                    <a:gd name="connsiteY20" fmla="*/ 56472 h 277911"/>
                    <a:gd name="connsiteX21" fmla="*/ 2751134 w 11199164"/>
                    <a:gd name="connsiteY21" fmla="*/ 49551 h 277911"/>
                    <a:gd name="connsiteX22" fmla="*/ 2869281 w 11199164"/>
                    <a:gd name="connsiteY22" fmla="*/ 28792 h 277911"/>
                    <a:gd name="connsiteX23" fmla="*/ 3122453 w 11199164"/>
                    <a:gd name="connsiteY23" fmla="*/ 91072 h 277911"/>
                    <a:gd name="connsiteX24" fmla="*/ 3308113 w 11199164"/>
                    <a:gd name="connsiteY24" fmla="*/ 104912 h 277911"/>
                    <a:gd name="connsiteX25" fmla="*/ 3493771 w 11199164"/>
                    <a:gd name="connsiteY25" fmla="*/ 91072 h 277911"/>
                    <a:gd name="connsiteX26" fmla="*/ 3662554 w 11199164"/>
                    <a:gd name="connsiteY26" fmla="*/ 56472 h 277911"/>
                    <a:gd name="connsiteX27" fmla="*/ 3780699 w 11199164"/>
                    <a:gd name="connsiteY27" fmla="*/ 21872 h 277911"/>
                    <a:gd name="connsiteX28" fmla="*/ 3983236 w 11199164"/>
                    <a:gd name="connsiteY28" fmla="*/ 77232 h 277911"/>
                    <a:gd name="connsiteX29" fmla="*/ 4118263 w 11199164"/>
                    <a:gd name="connsiteY29" fmla="*/ 97991 h 277911"/>
                    <a:gd name="connsiteX30" fmla="*/ 4270166 w 11199164"/>
                    <a:gd name="connsiteY30" fmla="*/ 111831 h 277911"/>
                    <a:gd name="connsiteX31" fmla="*/ 4607728 w 11199164"/>
                    <a:gd name="connsiteY31" fmla="*/ 70312 h 277911"/>
                    <a:gd name="connsiteX32" fmla="*/ 4725875 w 11199164"/>
                    <a:gd name="connsiteY32" fmla="*/ 28792 h 277911"/>
                    <a:gd name="connsiteX33" fmla="*/ 4911533 w 11199164"/>
                    <a:gd name="connsiteY33" fmla="*/ 84152 h 277911"/>
                    <a:gd name="connsiteX34" fmla="*/ 5147827 w 11199164"/>
                    <a:gd name="connsiteY34" fmla="*/ 97991 h 277911"/>
                    <a:gd name="connsiteX35" fmla="*/ 5316608 w 11199164"/>
                    <a:gd name="connsiteY35" fmla="*/ 77232 h 277911"/>
                    <a:gd name="connsiteX36" fmla="*/ 5519145 w 11199164"/>
                    <a:gd name="connsiteY36" fmla="*/ 42632 h 277911"/>
                    <a:gd name="connsiteX37" fmla="*/ 5603538 w 11199164"/>
                    <a:gd name="connsiteY37" fmla="*/ 8032 h 277911"/>
                    <a:gd name="connsiteX38" fmla="*/ 5605143 w 11199164"/>
                    <a:gd name="connsiteY38" fmla="*/ 33692 h 277911"/>
                    <a:gd name="connsiteX39" fmla="*/ 5730653 w 11199164"/>
                    <a:gd name="connsiteY39" fmla="*/ 62280 h 277911"/>
                    <a:gd name="connsiteX40" fmla="*/ 5899434 w 11199164"/>
                    <a:gd name="connsiteY40" fmla="*/ 83040 h 277911"/>
                    <a:gd name="connsiteX41" fmla="*/ 6135728 w 11199164"/>
                    <a:gd name="connsiteY41" fmla="*/ 89959 h 277911"/>
                    <a:gd name="connsiteX42" fmla="*/ 6355142 w 11199164"/>
                    <a:gd name="connsiteY42" fmla="*/ 83040 h 277911"/>
                    <a:gd name="connsiteX43" fmla="*/ 6557680 w 11199164"/>
                    <a:gd name="connsiteY43" fmla="*/ 34600 h 277911"/>
                    <a:gd name="connsiteX44" fmla="*/ 6709584 w 11199164"/>
                    <a:gd name="connsiteY44" fmla="*/ 96880 h 277911"/>
                    <a:gd name="connsiteX45" fmla="*/ 6928998 w 11199164"/>
                    <a:gd name="connsiteY45" fmla="*/ 110720 h 277911"/>
                    <a:gd name="connsiteX46" fmla="*/ 7215926 w 11199164"/>
                    <a:gd name="connsiteY46" fmla="*/ 89959 h 277911"/>
                    <a:gd name="connsiteX47" fmla="*/ 7300319 w 11199164"/>
                    <a:gd name="connsiteY47" fmla="*/ 55360 h 277911"/>
                    <a:gd name="connsiteX48" fmla="*/ 7401586 w 11199164"/>
                    <a:gd name="connsiteY48" fmla="*/ 20760 h 277911"/>
                    <a:gd name="connsiteX49" fmla="*/ 7637880 w 11199164"/>
                    <a:gd name="connsiteY49" fmla="*/ 83040 h 277911"/>
                    <a:gd name="connsiteX50" fmla="*/ 7772904 w 11199164"/>
                    <a:gd name="connsiteY50" fmla="*/ 110720 h 277911"/>
                    <a:gd name="connsiteX51" fmla="*/ 7992322 w 11199164"/>
                    <a:gd name="connsiteY51" fmla="*/ 103799 h 277911"/>
                    <a:gd name="connsiteX52" fmla="*/ 8211736 w 11199164"/>
                    <a:gd name="connsiteY52" fmla="*/ 76120 h 277911"/>
                    <a:gd name="connsiteX53" fmla="*/ 8313006 w 11199164"/>
                    <a:gd name="connsiteY53" fmla="*/ 48440 h 277911"/>
                    <a:gd name="connsiteX54" fmla="*/ 8329883 w 11199164"/>
                    <a:gd name="connsiteY54" fmla="*/ 41519 h 277911"/>
                    <a:gd name="connsiteX55" fmla="*/ 8448030 w 11199164"/>
                    <a:gd name="connsiteY55" fmla="*/ 20760 h 277911"/>
                    <a:gd name="connsiteX56" fmla="*/ 8701201 w 11199164"/>
                    <a:gd name="connsiteY56" fmla="*/ 83040 h 277911"/>
                    <a:gd name="connsiteX57" fmla="*/ 8886862 w 11199164"/>
                    <a:gd name="connsiteY57" fmla="*/ 96880 h 277911"/>
                    <a:gd name="connsiteX58" fmla="*/ 9072520 w 11199164"/>
                    <a:gd name="connsiteY58" fmla="*/ 83040 h 277911"/>
                    <a:gd name="connsiteX59" fmla="*/ 9241303 w 11199164"/>
                    <a:gd name="connsiteY59" fmla="*/ 48440 h 277911"/>
                    <a:gd name="connsiteX60" fmla="*/ 9359447 w 11199164"/>
                    <a:gd name="connsiteY60" fmla="*/ 13840 h 277911"/>
                    <a:gd name="connsiteX61" fmla="*/ 9561985 w 11199164"/>
                    <a:gd name="connsiteY61" fmla="*/ 69200 h 277911"/>
                    <a:gd name="connsiteX62" fmla="*/ 9697012 w 11199164"/>
                    <a:gd name="connsiteY62" fmla="*/ 89959 h 277911"/>
                    <a:gd name="connsiteX63" fmla="*/ 9848915 w 11199164"/>
                    <a:gd name="connsiteY63" fmla="*/ 103799 h 277911"/>
                    <a:gd name="connsiteX64" fmla="*/ 10186476 w 11199164"/>
                    <a:gd name="connsiteY64" fmla="*/ 62280 h 277911"/>
                    <a:gd name="connsiteX65" fmla="*/ 10304624 w 11199164"/>
                    <a:gd name="connsiteY65" fmla="*/ 20760 h 277911"/>
                    <a:gd name="connsiteX66" fmla="*/ 10490282 w 11199164"/>
                    <a:gd name="connsiteY66" fmla="*/ 76120 h 277911"/>
                    <a:gd name="connsiteX67" fmla="*/ 10726576 w 11199164"/>
                    <a:gd name="connsiteY67" fmla="*/ 89959 h 277911"/>
                    <a:gd name="connsiteX68" fmla="*/ 10895356 w 11199164"/>
                    <a:gd name="connsiteY68" fmla="*/ 69200 h 277911"/>
                    <a:gd name="connsiteX69" fmla="*/ 11097894 w 11199164"/>
                    <a:gd name="connsiteY69" fmla="*/ 34600 h 2779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</a:cxnLst>
                  <a:rect l="l" t="t" r="r" b="b"/>
                  <a:pathLst>
                    <a:path w="11199164" h="277911">
                      <a:moveTo>
                        <a:pt x="11182287" y="0"/>
                      </a:moveTo>
                      <a:lnTo>
                        <a:pt x="11199164" y="269879"/>
                      </a:lnTo>
                      <a:lnTo>
                        <a:pt x="5619913" y="269879"/>
                      </a:lnTo>
                      <a:lnTo>
                        <a:pt x="5620415" y="277911"/>
                      </a:lnTo>
                      <a:lnTo>
                        <a:pt x="0" y="277911"/>
                      </a:lnTo>
                      <a:lnTo>
                        <a:pt x="0" y="35712"/>
                      </a:lnTo>
                      <a:lnTo>
                        <a:pt x="151904" y="70312"/>
                      </a:lnTo>
                      <a:lnTo>
                        <a:pt x="320685" y="91072"/>
                      </a:lnTo>
                      <a:lnTo>
                        <a:pt x="556979" y="97991"/>
                      </a:lnTo>
                      <a:lnTo>
                        <a:pt x="776393" y="91072"/>
                      </a:lnTo>
                      <a:lnTo>
                        <a:pt x="978931" y="42632"/>
                      </a:lnTo>
                      <a:lnTo>
                        <a:pt x="1130835" y="104912"/>
                      </a:lnTo>
                      <a:lnTo>
                        <a:pt x="1350249" y="118752"/>
                      </a:lnTo>
                      <a:lnTo>
                        <a:pt x="1637177" y="97991"/>
                      </a:lnTo>
                      <a:lnTo>
                        <a:pt x="1721570" y="63392"/>
                      </a:lnTo>
                      <a:lnTo>
                        <a:pt x="1822837" y="28792"/>
                      </a:lnTo>
                      <a:lnTo>
                        <a:pt x="2059132" y="91072"/>
                      </a:lnTo>
                      <a:lnTo>
                        <a:pt x="2194155" y="118752"/>
                      </a:lnTo>
                      <a:lnTo>
                        <a:pt x="2413573" y="111831"/>
                      </a:lnTo>
                      <a:lnTo>
                        <a:pt x="2632987" y="84152"/>
                      </a:lnTo>
                      <a:lnTo>
                        <a:pt x="2734257" y="56472"/>
                      </a:lnTo>
                      <a:lnTo>
                        <a:pt x="2751134" y="49551"/>
                      </a:lnTo>
                      <a:lnTo>
                        <a:pt x="2869281" y="28792"/>
                      </a:lnTo>
                      <a:lnTo>
                        <a:pt x="3122453" y="91072"/>
                      </a:lnTo>
                      <a:lnTo>
                        <a:pt x="3308113" y="104912"/>
                      </a:lnTo>
                      <a:lnTo>
                        <a:pt x="3493771" y="91072"/>
                      </a:lnTo>
                      <a:lnTo>
                        <a:pt x="3662554" y="56472"/>
                      </a:lnTo>
                      <a:lnTo>
                        <a:pt x="3780699" y="21872"/>
                      </a:lnTo>
                      <a:lnTo>
                        <a:pt x="3983236" y="77232"/>
                      </a:lnTo>
                      <a:lnTo>
                        <a:pt x="4118263" y="97991"/>
                      </a:lnTo>
                      <a:lnTo>
                        <a:pt x="4270166" y="111831"/>
                      </a:lnTo>
                      <a:lnTo>
                        <a:pt x="4607728" y="70312"/>
                      </a:lnTo>
                      <a:lnTo>
                        <a:pt x="4725875" y="28792"/>
                      </a:lnTo>
                      <a:lnTo>
                        <a:pt x="4911533" y="84152"/>
                      </a:lnTo>
                      <a:lnTo>
                        <a:pt x="5147827" y="97991"/>
                      </a:lnTo>
                      <a:lnTo>
                        <a:pt x="5316608" y="77232"/>
                      </a:lnTo>
                      <a:lnTo>
                        <a:pt x="5519145" y="42632"/>
                      </a:lnTo>
                      <a:lnTo>
                        <a:pt x="5603538" y="8032"/>
                      </a:lnTo>
                      <a:lnTo>
                        <a:pt x="5605143" y="33692"/>
                      </a:lnTo>
                      <a:lnTo>
                        <a:pt x="5730653" y="62280"/>
                      </a:lnTo>
                      <a:lnTo>
                        <a:pt x="5899434" y="83040"/>
                      </a:lnTo>
                      <a:lnTo>
                        <a:pt x="6135728" y="89959"/>
                      </a:lnTo>
                      <a:lnTo>
                        <a:pt x="6355142" y="83040"/>
                      </a:lnTo>
                      <a:lnTo>
                        <a:pt x="6557680" y="34600"/>
                      </a:lnTo>
                      <a:lnTo>
                        <a:pt x="6709584" y="96880"/>
                      </a:lnTo>
                      <a:lnTo>
                        <a:pt x="6928998" y="110720"/>
                      </a:lnTo>
                      <a:lnTo>
                        <a:pt x="7215926" y="89959"/>
                      </a:lnTo>
                      <a:lnTo>
                        <a:pt x="7300319" y="55360"/>
                      </a:lnTo>
                      <a:lnTo>
                        <a:pt x="7401586" y="20760"/>
                      </a:lnTo>
                      <a:lnTo>
                        <a:pt x="7637880" y="83040"/>
                      </a:lnTo>
                      <a:lnTo>
                        <a:pt x="7772904" y="110720"/>
                      </a:lnTo>
                      <a:lnTo>
                        <a:pt x="7992322" y="103799"/>
                      </a:lnTo>
                      <a:lnTo>
                        <a:pt x="8211736" y="76120"/>
                      </a:lnTo>
                      <a:lnTo>
                        <a:pt x="8313006" y="48440"/>
                      </a:lnTo>
                      <a:lnTo>
                        <a:pt x="8329883" y="41519"/>
                      </a:lnTo>
                      <a:lnTo>
                        <a:pt x="8448030" y="20760"/>
                      </a:lnTo>
                      <a:lnTo>
                        <a:pt x="8701201" y="83040"/>
                      </a:lnTo>
                      <a:lnTo>
                        <a:pt x="8886862" y="96880"/>
                      </a:lnTo>
                      <a:lnTo>
                        <a:pt x="9072520" y="83040"/>
                      </a:lnTo>
                      <a:lnTo>
                        <a:pt x="9241303" y="48440"/>
                      </a:lnTo>
                      <a:lnTo>
                        <a:pt x="9359447" y="13840"/>
                      </a:lnTo>
                      <a:lnTo>
                        <a:pt x="9561985" y="69200"/>
                      </a:lnTo>
                      <a:lnTo>
                        <a:pt x="9697012" y="89959"/>
                      </a:lnTo>
                      <a:lnTo>
                        <a:pt x="9848915" y="103799"/>
                      </a:lnTo>
                      <a:lnTo>
                        <a:pt x="10186476" y="62280"/>
                      </a:lnTo>
                      <a:lnTo>
                        <a:pt x="10304624" y="20760"/>
                      </a:lnTo>
                      <a:lnTo>
                        <a:pt x="10490282" y="76120"/>
                      </a:lnTo>
                      <a:lnTo>
                        <a:pt x="10726576" y="89959"/>
                      </a:lnTo>
                      <a:lnTo>
                        <a:pt x="10895356" y="69200"/>
                      </a:lnTo>
                      <a:lnTo>
                        <a:pt x="11097894" y="3460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tx2">
                        <a:lumMod val="25000"/>
                        <a:lumOff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25000"/>
                        <a:lumOff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25000"/>
                        <a:lumOff val="75000"/>
                        <a:shade val="100000"/>
                        <a:satMod val="115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412" name="Group 411">
                  <a:extLst>
                    <a:ext uri="{FF2B5EF4-FFF2-40B4-BE49-F238E27FC236}">
                      <a16:creationId xmlns:a16="http://schemas.microsoft.com/office/drawing/2014/main" id="{644355AA-6844-1A65-7F91-9568938F3A46}"/>
                    </a:ext>
                  </a:extLst>
                </p:cNvPr>
                <p:cNvGrpSpPr/>
                <p:nvPr/>
              </p:nvGrpSpPr>
              <p:grpSpPr>
                <a:xfrm rot="1323749">
                  <a:off x="13070940" y="7970170"/>
                  <a:ext cx="438332" cy="122999"/>
                  <a:chOff x="230245" y="144724"/>
                  <a:chExt cx="1644604" cy="480226"/>
                </a:xfrm>
                <a:solidFill>
                  <a:schemeClr val="bg2">
                    <a:lumMod val="50000"/>
                  </a:schemeClr>
                </a:solidFill>
              </p:grpSpPr>
              <p:sp>
                <p:nvSpPr>
                  <p:cNvPr id="442" name="Oval 441">
                    <a:extLst>
                      <a:ext uri="{FF2B5EF4-FFF2-40B4-BE49-F238E27FC236}">
                        <a16:creationId xmlns:a16="http://schemas.microsoft.com/office/drawing/2014/main" id="{848F765D-F939-08F2-9841-9A2E733D2DB1}"/>
                      </a:ext>
                    </a:extLst>
                  </p:cNvPr>
                  <p:cNvSpPr/>
                  <p:nvPr/>
                </p:nvSpPr>
                <p:spPr>
                  <a:xfrm>
                    <a:off x="335499" y="167750"/>
                    <a:ext cx="1539350" cy="434175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/>
                  </a:p>
                </p:txBody>
              </p:sp>
              <p:sp>
                <p:nvSpPr>
                  <p:cNvPr id="443" name="Flowchart: Manual Operation 442">
                    <a:extLst>
                      <a:ext uri="{FF2B5EF4-FFF2-40B4-BE49-F238E27FC236}">
                        <a16:creationId xmlns:a16="http://schemas.microsoft.com/office/drawing/2014/main" id="{9B1244C1-DB7A-049F-D29E-E54697C03AE0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5519" y="289450"/>
                    <a:ext cx="480226" cy="190774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413" name="Freeform: Shape 412">
                  <a:extLst>
                    <a:ext uri="{FF2B5EF4-FFF2-40B4-BE49-F238E27FC236}">
                      <a16:creationId xmlns:a16="http://schemas.microsoft.com/office/drawing/2014/main" id="{732B0C5D-EC9F-359F-E4AB-06C89F093ABB}"/>
                    </a:ext>
                  </a:extLst>
                </p:cNvPr>
                <p:cNvSpPr/>
                <p:nvPr/>
              </p:nvSpPr>
              <p:spPr>
                <a:xfrm>
                  <a:off x="12880927" y="4648808"/>
                  <a:ext cx="8527265" cy="5017602"/>
                </a:xfrm>
                <a:custGeom>
                  <a:avLst/>
                  <a:gdLst>
                    <a:gd name="connsiteX0" fmla="*/ 0 w 10499154"/>
                    <a:gd name="connsiteY0" fmla="*/ 0 h 5789007"/>
                    <a:gd name="connsiteX1" fmla="*/ 10499154 w 10499154"/>
                    <a:gd name="connsiteY1" fmla="*/ 0 h 5789007"/>
                    <a:gd name="connsiteX2" fmla="*/ 10499154 w 10499154"/>
                    <a:gd name="connsiteY2" fmla="*/ 5789007 h 5789007"/>
                    <a:gd name="connsiteX3" fmla="*/ 9795264 w 10499154"/>
                    <a:gd name="connsiteY3" fmla="*/ 5789007 h 5789007"/>
                    <a:gd name="connsiteX4" fmla="*/ 9722901 w 10499154"/>
                    <a:gd name="connsiteY4" fmla="*/ 5657439 h 5789007"/>
                    <a:gd name="connsiteX5" fmla="*/ 9611068 w 10499154"/>
                    <a:gd name="connsiteY5" fmla="*/ 5486400 h 5789007"/>
                    <a:gd name="connsiteX6" fmla="*/ 9446608 w 10499154"/>
                    <a:gd name="connsiteY6" fmla="*/ 5341675 h 5789007"/>
                    <a:gd name="connsiteX7" fmla="*/ 9104530 w 10499154"/>
                    <a:gd name="connsiteY7" fmla="*/ 5137744 h 5789007"/>
                    <a:gd name="connsiteX8" fmla="*/ 8670354 w 10499154"/>
                    <a:gd name="connsiteY8" fmla="*/ 4993019 h 5789007"/>
                    <a:gd name="connsiteX9" fmla="*/ 8242757 w 10499154"/>
                    <a:gd name="connsiteY9" fmla="*/ 4775931 h 5789007"/>
                    <a:gd name="connsiteX10" fmla="*/ 7749376 w 10499154"/>
                    <a:gd name="connsiteY10" fmla="*/ 4624628 h 5789007"/>
                    <a:gd name="connsiteX11" fmla="*/ 7657278 w 10499154"/>
                    <a:gd name="connsiteY11" fmla="*/ 4440432 h 5789007"/>
                    <a:gd name="connsiteX12" fmla="*/ 7525710 w 10499154"/>
                    <a:gd name="connsiteY12" fmla="*/ 4243079 h 5789007"/>
                    <a:gd name="connsiteX13" fmla="*/ 7302044 w 10499154"/>
                    <a:gd name="connsiteY13" fmla="*/ 3993100 h 5789007"/>
                    <a:gd name="connsiteX14" fmla="*/ 7019172 w 10499154"/>
                    <a:gd name="connsiteY14" fmla="*/ 3769433 h 5789007"/>
                    <a:gd name="connsiteX15" fmla="*/ 6532369 w 10499154"/>
                    <a:gd name="connsiteY15" fmla="*/ 3532610 h 5789007"/>
                    <a:gd name="connsiteX16" fmla="*/ 6131085 w 10499154"/>
                    <a:gd name="connsiteY16" fmla="*/ 3289209 h 5789007"/>
                    <a:gd name="connsiteX17" fmla="*/ 5539028 w 10499154"/>
                    <a:gd name="connsiteY17" fmla="*/ 2828720 h 5789007"/>
                    <a:gd name="connsiteX18" fmla="*/ 4914078 w 10499154"/>
                    <a:gd name="connsiteY18" fmla="*/ 2473485 h 5789007"/>
                    <a:gd name="connsiteX19" fmla="*/ 4539108 w 10499154"/>
                    <a:gd name="connsiteY19" fmla="*/ 2012996 h 5789007"/>
                    <a:gd name="connsiteX20" fmla="*/ 4150982 w 10499154"/>
                    <a:gd name="connsiteY20" fmla="*/ 1473566 h 5789007"/>
                    <a:gd name="connsiteX21" fmla="*/ 3519454 w 10499154"/>
                    <a:gd name="connsiteY21" fmla="*/ 980184 h 5789007"/>
                    <a:gd name="connsiteX22" fmla="*/ 2466907 w 10499154"/>
                    <a:gd name="connsiteY22" fmla="*/ 697313 h 5789007"/>
                    <a:gd name="connsiteX23" fmla="*/ 1289370 w 10499154"/>
                    <a:gd name="connsiteY23" fmla="*/ 605215 h 5789007"/>
                    <a:gd name="connsiteX24" fmla="*/ 6579 w 10499154"/>
                    <a:gd name="connsiteY24" fmla="*/ 519695 h 5789007"/>
                    <a:gd name="connsiteX25" fmla="*/ 0 w 10499154"/>
                    <a:gd name="connsiteY25" fmla="*/ 0 h 5789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10499154" h="5789007">
                      <a:moveTo>
                        <a:pt x="0" y="0"/>
                      </a:moveTo>
                      <a:lnTo>
                        <a:pt x="10499154" y="0"/>
                      </a:lnTo>
                      <a:lnTo>
                        <a:pt x="10499154" y="5789007"/>
                      </a:lnTo>
                      <a:lnTo>
                        <a:pt x="9795264" y="5789007"/>
                      </a:lnTo>
                      <a:lnTo>
                        <a:pt x="9722901" y="5657439"/>
                      </a:lnTo>
                      <a:lnTo>
                        <a:pt x="9611068" y="5486400"/>
                      </a:lnTo>
                      <a:lnTo>
                        <a:pt x="9446608" y="5341675"/>
                      </a:lnTo>
                      <a:lnTo>
                        <a:pt x="9104530" y="5137744"/>
                      </a:lnTo>
                      <a:lnTo>
                        <a:pt x="8670354" y="4993019"/>
                      </a:lnTo>
                      <a:lnTo>
                        <a:pt x="8242757" y="4775931"/>
                      </a:lnTo>
                      <a:lnTo>
                        <a:pt x="7749376" y="4624628"/>
                      </a:lnTo>
                      <a:lnTo>
                        <a:pt x="7657278" y="4440432"/>
                      </a:lnTo>
                      <a:lnTo>
                        <a:pt x="7525710" y="4243079"/>
                      </a:lnTo>
                      <a:lnTo>
                        <a:pt x="7302044" y="3993100"/>
                      </a:lnTo>
                      <a:lnTo>
                        <a:pt x="7019172" y="3769433"/>
                      </a:lnTo>
                      <a:lnTo>
                        <a:pt x="6532369" y="3532610"/>
                      </a:lnTo>
                      <a:lnTo>
                        <a:pt x="6131085" y="3289209"/>
                      </a:lnTo>
                      <a:lnTo>
                        <a:pt x="5539028" y="2828720"/>
                      </a:lnTo>
                      <a:lnTo>
                        <a:pt x="4914078" y="2473485"/>
                      </a:lnTo>
                      <a:lnTo>
                        <a:pt x="4539108" y="2012996"/>
                      </a:lnTo>
                      <a:lnTo>
                        <a:pt x="4150982" y="1473566"/>
                      </a:lnTo>
                      <a:lnTo>
                        <a:pt x="3519454" y="980184"/>
                      </a:lnTo>
                      <a:lnTo>
                        <a:pt x="2466907" y="697313"/>
                      </a:lnTo>
                      <a:lnTo>
                        <a:pt x="1289370" y="605215"/>
                      </a:lnTo>
                      <a:lnTo>
                        <a:pt x="6579" y="51969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2">
                    <a:lumMod val="10000"/>
                    <a:lumOff val="9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14" name="Freeform: Shape 413">
                  <a:extLst>
                    <a:ext uri="{FF2B5EF4-FFF2-40B4-BE49-F238E27FC236}">
                      <a16:creationId xmlns:a16="http://schemas.microsoft.com/office/drawing/2014/main" id="{B796E883-6FB2-B130-4E83-750531CF93C5}"/>
                    </a:ext>
                  </a:extLst>
                </p:cNvPr>
                <p:cNvSpPr/>
                <p:nvPr/>
              </p:nvSpPr>
              <p:spPr>
                <a:xfrm>
                  <a:off x="11706629" y="9325713"/>
                  <a:ext cx="9701563" cy="324367"/>
                </a:xfrm>
                <a:custGeom>
                  <a:avLst/>
                  <a:gdLst>
                    <a:gd name="connsiteX0" fmla="*/ 0 w 10341272"/>
                    <a:gd name="connsiteY0" fmla="*/ 118411 h 460489"/>
                    <a:gd name="connsiteX1" fmla="*/ 486803 w 10341272"/>
                    <a:gd name="connsiteY1" fmla="*/ 46049 h 460489"/>
                    <a:gd name="connsiteX2" fmla="*/ 815723 w 10341272"/>
                    <a:gd name="connsiteY2" fmla="*/ 111833 h 460489"/>
                    <a:gd name="connsiteX3" fmla="*/ 1170958 w 10341272"/>
                    <a:gd name="connsiteY3" fmla="*/ 39470 h 460489"/>
                    <a:gd name="connsiteX4" fmla="*/ 1565663 w 10341272"/>
                    <a:gd name="connsiteY4" fmla="*/ 19735 h 460489"/>
                    <a:gd name="connsiteX5" fmla="*/ 1815643 w 10341272"/>
                    <a:gd name="connsiteY5" fmla="*/ 98676 h 460489"/>
                    <a:gd name="connsiteX6" fmla="*/ 2295867 w 10341272"/>
                    <a:gd name="connsiteY6" fmla="*/ 59205 h 460489"/>
                    <a:gd name="connsiteX7" fmla="*/ 2355073 w 10341272"/>
                    <a:gd name="connsiteY7" fmla="*/ 65784 h 460489"/>
                    <a:gd name="connsiteX8" fmla="*/ 2657680 w 10341272"/>
                    <a:gd name="connsiteY8" fmla="*/ 177617 h 460489"/>
                    <a:gd name="connsiteX9" fmla="*/ 2743200 w 10341272"/>
                    <a:gd name="connsiteY9" fmla="*/ 203931 h 460489"/>
                    <a:gd name="connsiteX10" fmla="*/ 3210267 w 10341272"/>
                    <a:gd name="connsiteY10" fmla="*/ 124990 h 460489"/>
                    <a:gd name="connsiteX11" fmla="*/ 4216765 w 10341272"/>
                    <a:gd name="connsiteY11" fmla="*/ 0 h 460489"/>
                    <a:gd name="connsiteX12" fmla="*/ 4374647 w 10341272"/>
                    <a:gd name="connsiteY12" fmla="*/ 98676 h 460489"/>
                    <a:gd name="connsiteX13" fmla="*/ 4493059 w 10341272"/>
                    <a:gd name="connsiteY13" fmla="*/ 92097 h 460489"/>
                    <a:gd name="connsiteX14" fmla="*/ 4736460 w 10341272"/>
                    <a:gd name="connsiteY14" fmla="*/ 72362 h 460489"/>
                    <a:gd name="connsiteX15" fmla="*/ 4769352 w 10341272"/>
                    <a:gd name="connsiteY15" fmla="*/ 65784 h 460489"/>
                    <a:gd name="connsiteX16" fmla="*/ 5282469 w 10341272"/>
                    <a:gd name="connsiteY16" fmla="*/ 65784 h 460489"/>
                    <a:gd name="connsiteX17" fmla="*/ 5552184 w 10341272"/>
                    <a:gd name="connsiteY17" fmla="*/ 13156 h 460489"/>
                    <a:gd name="connsiteX18" fmla="*/ 5907418 w 10341272"/>
                    <a:gd name="connsiteY18" fmla="*/ 32892 h 460489"/>
                    <a:gd name="connsiteX19" fmla="*/ 6479741 w 10341272"/>
                    <a:gd name="connsiteY19" fmla="*/ 85519 h 460489"/>
                    <a:gd name="connsiteX20" fmla="*/ 6881024 w 10341272"/>
                    <a:gd name="connsiteY20" fmla="*/ 26313 h 460489"/>
                    <a:gd name="connsiteX21" fmla="*/ 7117847 w 10341272"/>
                    <a:gd name="connsiteY21" fmla="*/ 92097 h 460489"/>
                    <a:gd name="connsiteX22" fmla="*/ 7637542 w 10341272"/>
                    <a:gd name="connsiteY22" fmla="*/ 59205 h 460489"/>
                    <a:gd name="connsiteX23" fmla="*/ 7854630 w 10341272"/>
                    <a:gd name="connsiteY23" fmla="*/ 78941 h 460489"/>
                    <a:gd name="connsiteX24" fmla="*/ 7913836 w 10341272"/>
                    <a:gd name="connsiteY24" fmla="*/ 92097 h 460489"/>
                    <a:gd name="connsiteX25" fmla="*/ 8130923 w 10341272"/>
                    <a:gd name="connsiteY25" fmla="*/ 32892 h 460489"/>
                    <a:gd name="connsiteX26" fmla="*/ 8453266 w 10341272"/>
                    <a:gd name="connsiteY26" fmla="*/ 26313 h 460489"/>
                    <a:gd name="connsiteX27" fmla="*/ 8657197 w 10341272"/>
                    <a:gd name="connsiteY27" fmla="*/ 78941 h 460489"/>
                    <a:gd name="connsiteX28" fmla="*/ 8972961 w 10341272"/>
                    <a:gd name="connsiteY28" fmla="*/ 39470 h 460489"/>
                    <a:gd name="connsiteX29" fmla="*/ 9255833 w 10341272"/>
                    <a:gd name="connsiteY29" fmla="*/ 39470 h 460489"/>
                    <a:gd name="connsiteX30" fmla="*/ 9518969 w 10341272"/>
                    <a:gd name="connsiteY30" fmla="*/ 46049 h 460489"/>
                    <a:gd name="connsiteX31" fmla="*/ 10018929 w 10341272"/>
                    <a:gd name="connsiteY31" fmla="*/ 131568 h 460489"/>
                    <a:gd name="connsiteX32" fmla="*/ 10334693 w 10341272"/>
                    <a:gd name="connsiteY32" fmla="*/ 203931 h 460489"/>
                    <a:gd name="connsiteX33" fmla="*/ 10341272 w 10341272"/>
                    <a:gd name="connsiteY33" fmla="*/ 460489 h 460489"/>
                    <a:gd name="connsiteX34" fmla="*/ 0 w 10341272"/>
                    <a:gd name="connsiteY34" fmla="*/ 460489 h 460489"/>
                    <a:gd name="connsiteX35" fmla="*/ 0 w 10341272"/>
                    <a:gd name="connsiteY35" fmla="*/ 118411 h 4604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0341272" h="460489">
                      <a:moveTo>
                        <a:pt x="0" y="118411"/>
                      </a:moveTo>
                      <a:lnTo>
                        <a:pt x="486803" y="46049"/>
                      </a:lnTo>
                      <a:lnTo>
                        <a:pt x="815723" y="111833"/>
                      </a:lnTo>
                      <a:lnTo>
                        <a:pt x="1170958" y="39470"/>
                      </a:lnTo>
                      <a:lnTo>
                        <a:pt x="1565663" y="19735"/>
                      </a:lnTo>
                      <a:lnTo>
                        <a:pt x="1815643" y="98676"/>
                      </a:lnTo>
                      <a:lnTo>
                        <a:pt x="2295867" y="59205"/>
                      </a:lnTo>
                      <a:lnTo>
                        <a:pt x="2355073" y="65784"/>
                      </a:lnTo>
                      <a:lnTo>
                        <a:pt x="2657680" y="177617"/>
                      </a:lnTo>
                      <a:cubicBezTo>
                        <a:pt x="2720777" y="201278"/>
                        <a:pt x="2691936" y="193677"/>
                        <a:pt x="2743200" y="203931"/>
                      </a:cubicBezTo>
                      <a:lnTo>
                        <a:pt x="3210267" y="124990"/>
                      </a:lnTo>
                      <a:lnTo>
                        <a:pt x="4216765" y="0"/>
                      </a:lnTo>
                      <a:lnTo>
                        <a:pt x="4374647" y="98676"/>
                      </a:lnTo>
                      <a:lnTo>
                        <a:pt x="4493059" y="92097"/>
                      </a:lnTo>
                      <a:lnTo>
                        <a:pt x="4736460" y="72362"/>
                      </a:lnTo>
                      <a:lnTo>
                        <a:pt x="4769352" y="65784"/>
                      </a:lnTo>
                      <a:lnTo>
                        <a:pt x="5282469" y="65784"/>
                      </a:lnTo>
                      <a:lnTo>
                        <a:pt x="5552184" y="13156"/>
                      </a:lnTo>
                      <a:lnTo>
                        <a:pt x="5907418" y="32892"/>
                      </a:lnTo>
                      <a:lnTo>
                        <a:pt x="6479741" y="85519"/>
                      </a:lnTo>
                      <a:lnTo>
                        <a:pt x="6881024" y="26313"/>
                      </a:lnTo>
                      <a:lnTo>
                        <a:pt x="7117847" y="92097"/>
                      </a:lnTo>
                      <a:lnTo>
                        <a:pt x="7637542" y="59205"/>
                      </a:lnTo>
                      <a:lnTo>
                        <a:pt x="7854630" y="78941"/>
                      </a:lnTo>
                      <a:lnTo>
                        <a:pt x="7913836" y="92097"/>
                      </a:lnTo>
                      <a:lnTo>
                        <a:pt x="8130923" y="32892"/>
                      </a:lnTo>
                      <a:cubicBezTo>
                        <a:pt x="8317207" y="22542"/>
                        <a:pt x="8209803" y="26313"/>
                        <a:pt x="8453266" y="26313"/>
                      </a:cubicBezTo>
                      <a:lnTo>
                        <a:pt x="8657197" y="78941"/>
                      </a:lnTo>
                      <a:lnTo>
                        <a:pt x="8972961" y="39470"/>
                      </a:lnTo>
                      <a:lnTo>
                        <a:pt x="9255833" y="39470"/>
                      </a:lnTo>
                      <a:lnTo>
                        <a:pt x="9518969" y="46049"/>
                      </a:lnTo>
                      <a:lnTo>
                        <a:pt x="10018929" y="131568"/>
                      </a:lnTo>
                      <a:lnTo>
                        <a:pt x="10334693" y="203931"/>
                      </a:lnTo>
                      <a:lnTo>
                        <a:pt x="10341272" y="460489"/>
                      </a:lnTo>
                      <a:lnTo>
                        <a:pt x="0" y="460489"/>
                      </a:lnTo>
                      <a:lnTo>
                        <a:pt x="0" y="118411"/>
                      </a:lnTo>
                      <a:close/>
                    </a:path>
                  </a:pathLst>
                </a:custGeom>
                <a:solidFill>
                  <a:srgbClr val="BB8D49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415" name="Group 414">
                  <a:extLst>
                    <a:ext uri="{FF2B5EF4-FFF2-40B4-BE49-F238E27FC236}">
                      <a16:creationId xmlns:a16="http://schemas.microsoft.com/office/drawing/2014/main" id="{CE0CA4EB-D5B0-9C5B-D83F-8BAF0F79A82C}"/>
                    </a:ext>
                  </a:extLst>
                </p:cNvPr>
                <p:cNvGrpSpPr/>
                <p:nvPr/>
              </p:nvGrpSpPr>
              <p:grpSpPr>
                <a:xfrm rot="20700000">
                  <a:off x="13982766" y="7946893"/>
                  <a:ext cx="438332" cy="127992"/>
                  <a:chOff x="230245" y="144724"/>
                  <a:chExt cx="1644601" cy="480226"/>
                </a:xfrm>
                <a:solidFill>
                  <a:schemeClr val="bg2">
                    <a:lumMod val="50000"/>
                  </a:schemeClr>
                </a:solidFill>
              </p:grpSpPr>
              <p:sp>
                <p:nvSpPr>
                  <p:cNvPr id="440" name="Oval 439">
                    <a:extLst>
                      <a:ext uri="{FF2B5EF4-FFF2-40B4-BE49-F238E27FC236}">
                        <a16:creationId xmlns:a16="http://schemas.microsoft.com/office/drawing/2014/main" id="{0C0AE34E-8D2E-D5E0-44D3-7E2063C04051}"/>
                      </a:ext>
                    </a:extLst>
                  </p:cNvPr>
                  <p:cNvSpPr/>
                  <p:nvPr/>
                </p:nvSpPr>
                <p:spPr>
                  <a:xfrm>
                    <a:off x="335498" y="167759"/>
                    <a:ext cx="1539348" cy="434178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/>
                  </a:p>
                </p:txBody>
              </p:sp>
              <p:sp>
                <p:nvSpPr>
                  <p:cNvPr id="441" name="Flowchart: Manual Operation 440">
                    <a:extLst>
                      <a:ext uri="{FF2B5EF4-FFF2-40B4-BE49-F238E27FC236}">
                        <a16:creationId xmlns:a16="http://schemas.microsoft.com/office/drawing/2014/main" id="{A60EB8FB-CC20-B151-E185-FC6FC1A87E2F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5519" y="289450"/>
                    <a:ext cx="480226" cy="190774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16" name="Group 415">
                  <a:extLst>
                    <a:ext uri="{FF2B5EF4-FFF2-40B4-BE49-F238E27FC236}">
                      <a16:creationId xmlns:a16="http://schemas.microsoft.com/office/drawing/2014/main" id="{B56D6DAC-79A3-4842-CBE1-BE3D2413CB62}"/>
                    </a:ext>
                  </a:extLst>
                </p:cNvPr>
                <p:cNvGrpSpPr/>
                <p:nvPr/>
              </p:nvGrpSpPr>
              <p:grpSpPr>
                <a:xfrm rot="10800000" flipH="1">
                  <a:off x="14428607" y="8341166"/>
                  <a:ext cx="438332" cy="127993"/>
                  <a:chOff x="230245" y="144724"/>
                  <a:chExt cx="1644604" cy="480226"/>
                </a:xfrm>
                <a:solidFill>
                  <a:schemeClr val="bg2">
                    <a:lumMod val="50000"/>
                  </a:schemeClr>
                </a:solidFill>
              </p:grpSpPr>
              <p:sp>
                <p:nvSpPr>
                  <p:cNvPr id="438" name="Oval 437">
                    <a:extLst>
                      <a:ext uri="{FF2B5EF4-FFF2-40B4-BE49-F238E27FC236}">
                        <a16:creationId xmlns:a16="http://schemas.microsoft.com/office/drawing/2014/main" id="{58A8EA4B-39AB-5ACE-BF5C-3D6AFE1EA478}"/>
                      </a:ext>
                    </a:extLst>
                  </p:cNvPr>
                  <p:cNvSpPr/>
                  <p:nvPr/>
                </p:nvSpPr>
                <p:spPr>
                  <a:xfrm>
                    <a:off x="335499" y="167750"/>
                    <a:ext cx="1539350" cy="434175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/>
                  </a:p>
                </p:txBody>
              </p:sp>
              <p:sp>
                <p:nvSpPr>
                  <p:cNvPr id="439" name="Flowchart: Manual Operation 438">
                    <a:extLst>
                      <a:ext uri="{FF2B5EF4-FFF2-40B4-BE49-F238E27FC236}">
                        <a16:creationId xmlns:a16="http://schemas.microsoft.com/office/drawing/2014/main" id="{8A500618-325C-BE4A-0246-9DCCF4F21A33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5519" y="289450"/>
                    <a:ext cx="480226" cy="190774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17" name="Group 416">
                  <a:extLst>
                    <a:ext uri="{FF2B5EF4-FFF2-40B4-BE49-F238E27FC236}">
                      <a16:creationId xmlns:a16="http://schemas.microsoft.com/office/drawing/2014/main" id="{D74AE999-4CF9-C878-A2ED-4BC33F9E3CFF}"/>
                    </a:ext>
                  </a:extLst>
                </p:cNvPr>
                <p:cNvGrpSpPr/>
                <p:nvPr/>
              </p:nvGrpSpPr>
              <p:grpSpPr>
                <a:xfrm rot="401509">
                  <a:off x="13640119" y="8220455"/>
                  <a:ext cx="438332" cy="127993"/>
                  <a:chOff x="230245" y="144724"/>
                  <a:chExt cx="1644602" cy="480226"/>
                </a:xfrm>
                <a:solidFill>
                  <a:schemeClr val="bg2">
                    <a:lumMod val="50000"/>
                  </a:schemeClr>
                </a:solidFill>
              </p:grpSpPr>
              <p:sp>
                <p:nvSpPr>
                  <p:cNvPr id="436" name="Oval 435">
                    <a:extLst>
                      <a:ext uri="{FF2B5EF4-FFF2-40B4-BE49-F238E27FC236}">
                        <a16:creationId xmlns:a16="http://schemas.microsoft.com/office/drawing/2014/main" id="{494FCCF3-F172-7FE4-F30C-7F2A70450268}"/>
                      </a:ext>
                    </a:extLst>
                  </p:cNvPr>
                  <p:cNvSpPr/>
                  <p:nvPr/>
                </p:nvSpPr>
                <p:spPr>
                  <a:xfrm>
                    <a:off x="335497" y="167750"/>
                    <a:ext cx="1539350" cy="434174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/>
                  </a:p>
                </p:txBody>
              </p:sp>
              <p:sp>
                <p:nvSpPr>
                  <p:cNvPr id="437" name="Flowchart: Manual Operation 436">
                    <a:extLst>
                      <a:ext uri="{FF2B5EF4-FFF2-40B4-BE49-F238E27FC236}">
                        <a16:creationId xmlns:a16="http://schemas.microsoft.com/office/drawing/2014/main" id="{FEBFE975-41C4-54D0-9ACE-BAC2B0110C34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5519" y="289450"/>
                    <a:ext cx="480226" cy="190774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18" name="Group 417">
                  <a:extLst>
                    <a:ext uri="{FF2B5EF4-FFF2-40B4-BE49-F238E27FC236}">
                      <a16:creationId xmlns:a16="http://schemas.microsoft.com/office/drawing/2014/main" id="{18CA277D-96FB-94CD-299B-8AC49D29F201}"/>
                    </a:ext>
                  </a:extLst>
                </p:cNvPr>
                <p:cNvGrpSpPr/>
                <p:nvPr/>
              </p:nvGrpSpPr>
              <p:grpSpPr>
                <a:xfrm rot="2221522">
                  <a:off x="13006105" y="8359819"/>
                  <a:ext cx="438332" cy="127993"/>
                  <a:chOff x="230245" y="144724"/>
                  <a:chExt cx="1644604" cy="480226"/>
                </a:xfrm>
                <a:solidFill>
                  <a:schemeClr val="bg2">
                    <a:lumMod val="50000"/>
                  </a:schemeClr>
                </a:solidFill>
              </p:grpSpPr>
              <p:sp>
                <p:nvSpPr>
                  <p:cNvPr id="434" name="Oval 433">
                    <a:extLst>
                      <a:ext uri="{FF2B5EF4-FFF2-40B4-BE49-F238E27FC236}">
                        <a16:creationId xmlns:a16="http://schemas.microsoft.com/office/drawing/2014/main" id="{54025ECA-3C6F-24BB-F842-58E47C55F8B0}"/>
                      </a:ext>
                    </a:extLst>
                  </p:cNvPr>
                  <p:cNvSpPr/>
                  <p:nvPr/>
                </p:nvSpPr>
                <p:spPr>
                  <a:xfrm>
                    <a:off x="335499" y="167750"/>
                    <a:ext cx="1539350" cy="434175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/>
                  </a:p>
                </p:txBody>
              </p:sp>
              <p:sp>
                <p:nvSpPr>
                  <p:cNvPr id="435" name="Flowchart: Manual Operation 434">
                    <a:extLst>
                      <a:ext uri="{FF2B5EF4-FFF2-40B4-BE49-F238E27FC236}">
                        <a16:creationId xmlns:a16="http://schemas.microsoft.com/office/drawing/2014/main" id="{422A1CFE-4ADD-EEDF-A9B3-78C2C0BA3141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5519" y="289450"/>
                    <a:ext cx="480226" cy="190774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19" name="Group 418">
                  <a:extLst>
                    <a:ext uri="{FF2B5EF4-FFF2-40B4-BE49-F238E27FC236}">
                      <a16:creationId xmlns:a16="http://schemas.microsoft.com/office/drawing/2014/main" id="{CBDC94AC-10FC-974F-69F7-271E8588D937}"/>
                    </a:ext>
                  </a:extLst>
                </p:cNvPr>
                <p:cNvGrpSpPr/>
                <p:nvPr/>
              </p:nvGrpSpPr>
              <p:grpSpPr>
                <a:xfrm>
                  <a:off x="12030878" y="7336256"/>
                  <a:ext cx="2145622" cy="704432"/>
                  <a:chOff x="12700729" y="6713793"/>
                  <a:chExt cx="2145622" cy="704432"/>
                </a:xfrm>
                <a:solidFill>
                  <a:schemeClr val="bg1">
                    <a:lumMod val="65000"/>
                  </a:schemeClr>
                </a:solidFill>
              </p:grpSpPr>
              <p:grpSp>
                <p:nvGrpSpPr>
                  <p:cNvPr id="429" name="Group 428">
                    <a:extLst>
                      <a:ext uri="{FF2B5EF4-FFF2-40B4-BE49-F238E27FC236}">
                        <a16:creationId xmlns:a16="http://schemas.microsoft.com/office/drawing/2014/main" id="{9177EC23-9389-AA92-E81F-79D0F93CD471}"/>
                      </a:ext>
                    </a:extLst>
                  </p:cNvPr>
                  <p:cNvGrpSpPr/>
                  <p:nvPr/>
                </p:nvGrpSpPr>
                <p:grpSpPr>
                  <a:xfrm>
                    <a:off x="12700729" y="6713793"/>
                    <a:ext cx="1722619" cy="704432"/>
                    <a:chOff x="1920900" y="2724568"/>
                    <a:chExt cx="1307966" cy="596815"/>
                  </a:xfrm>
                  <a:grpFill/>
                </p:grpSpPr>
                <p:sp>
                  <p:nvSpPr>
                    <p:cNvPr id="431" name="Flowchart: Manual Operation 430">
                      <a:extLst>
                        <a:ext uri="{FF2B5EF4-FFF2-40B4-BE49-F238E27FC236}">
                          <a16:creationId xmlns:a16="http://schemas.microsoft.com/office/drawing/2014/main" id="{2A7681F6-A3BB-3046-18CA-3828F7AEDEF6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1776174" y="2869294"/>
                      <a:ext cx="480226" cy="190774"/>
                    </a:xfrm>
                    <a:prstGeom prst="flowChartManualOperation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400"/>
                    </a:p>
                  </p:txBody>
                </p:sp>
                <p:cxnSp>
                  <p:nvCxnSpPr>
                    <p:cNvPr id="432" name="Straight Connector 431">
                      <a:extLst>
                        <a:ext uri="{FF2B5EF4-FFF2-40B4-BE49-F238E27FC236}">
                          <a16:creationId xmlns:a16="http://schemas.microsoft.com/office/drawing/2014/main" id="{F1FB9397-E6CF-56A5-92B4-FEE1DEAC9608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2366719" y="3117086"/>
                      <a:ext cx="218821" cy="204297"/>
                    </a:xfrm>
                    <a:prstGeom prst="line">
                      <a:avLst/>
                    </a:prstGeom>
                    <a:grpFill/>
                    <a:ln w="38100"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33" name="Straight Connector 432">
                      <a:extLst>
                        <a:ext uri="{FF2B5EF4-FFF2-40B4-BE49-F238E27FC236}">
                          <a16:creationId xmlns:a16="http://schemas.microsoft.com/office/drawing/2014/main" id="{D58DEB99-4F4A-476B-71B4-96C5D1AF8DB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3010045" y="3117086"/>
                      <a:ext cx="218821" cy="204297"/>
                    </a:xfrm>
                    <a:prstGeom prst="line">
                      <a:avLst/>
                    </a:prstGeom>
                    <a:grpFill/>
                    <a:ln w="38100"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430" name="Oval 429">
                    <a:extLst>
                      <a:ext uri="{FF2B5EF4-FFF2-40B4-BE49-F238E27FC236}">
                        <a16:creationId xmlns:a16="http://schemas.microsoft.com/office/drawing/2014/main" id="{ED038AA8-F033-4FA6-DB77-0F03FBCCA0AB}"/>
                      </a:ext>
                    </a:extLst>
                  </p:cNvPr>
                  <p:cNvSpPr/>
                  <p:nvPr/>
                </p:nvSpPr>
                <p:spPr>
                  <a:xfrm>
                    <a:off x="12818994" y="6745764"/>
                    <a:ext cx="2027357" cy="512465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 dirty="0"/>
                  </a:p>
                </p:txBody>
              </p:sp>
            </p:grpSp>
            <p:sp>
              <p:nvSpPr>
                <p:cNvPr id="420" name="Oval 419">
                  <a:extLst>
                    <a:ext uri="{FF2B5EF4-FFF2-40B4-BE49-F238E27FC236}">
                      <a16:creationId xmlns:a16="http://schemas.microsoft.com/office/drawing/2014/main" id="{1EA67D70-650E-E15C-2161-0FB1E1379822}"/>
                    </a:ext>
                  </a:extLst>
                </p:cNvPr>
                <p:cNvSpPr/>
                <p:nvPr/>
              </p:nvSpPr>
              <p:spPr>
                <a:xfrm>
                  <a:off x="14176500" y="5294075"/>
                  <a:ext cx="293859" cy="293859"/>
                </a:xfrm>
                <a:prstGeom prst="ellipse">
                  <a:avLst/>
                </a:prstGeom>
                <a:solidFill>
                  <a:srgbClr val="FF9F9A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1" name="Oval 420">
                  <a:extLst>
                    <a:ext uri="{FF2B5EF4-FFF2-40B4-BE49-F238E27FC236}">
                      <a16:creationId xmlns:a16="http://schemas.microsoft.com/office/drawing/2014/main" id="{34BDD75E-AFCA-2195-808C-C0DF3A18E274}"/>
                    </a:ext>
                  </a:extLst>
                </p:cNvPr>
                <p:cNvSpPr/>
                <p:nvPr/>
              </p:nvSpPr>
              <p:spPr>
                <a:xfrm>
                  <a:off x="16455580" y="6679756"/>
                  <a:ext cx="293859" cy="293859"/>
                </a:xfrm>
                <a:prstGeom prst="ellipse">
                  <a:avLst/>
                </a:prstGeom>
                <a:solidFill>
                  <a:srgbClr val="FF9F9A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2" name="Oval 421">
                  <a:extLst>
                    <a:ext uri="{FF2B5EF4-FFF2-40B4-BE49-F238E27FC236}">
                      <a16:creationId xmlns:a16="http://schemas.microsoft.com/office/drawing/2014/main" id="{E62A54BD-6C96-BAF8-8264-25FF31556682}"/>
                    </a:ext>
                  </a:extLst>
                </p:cNvPr>
                <p:cNvSpPr/>
                <p:nvPr/>
              </p:nvSpPr>
              <p:spPr>
                <a:xfrm>
                  <a:off x="19528221" y="9031854"/>
                  <a:ext cx="293859" cy="293859"/>
                </a:xfrm>
                <a:prstGeom prst="ellipse">
                  <a:avLst/>
                </a:prstGeom>
                <a:solidFill>
                  <a:srgbClr val="FF9F9A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3" name="Oval 422">
                  <a:extLst>
                    <a:ext uri="{FF2B5EF4-FFF2-40B4-BE49-F238E27FC236}">
                      <a16:creationId xmlns:a16="http://schemas.microsoft.com/office/drawing/2014/main" id="{690F2CE5-ABC2-4115-D367-FA066379D87E}"/>
                    </a:ext>
                  </a:extLst>
                </p:cNvPr>
                <p:cNvSpPr/>
                <p:nvPr/>
              </p:nvSpPr>
              <p:spPr>
                <a:xfrm>
                  <a:off x="14521324" y="6509407"/>
                  <a:ext cx="293859" cy="293859"/>
                </a:xfrm>
                <a:prstGeom prst="ellipse">
                  <a:avLst/>
                </a:prstGeom>
                <a:solidFill>
                  <a:srgbClr val="FF9F9A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4" name="Oval 423">
                  <a:extLst>
                    <a:ext uri="{FF2B5EF4-FFF2-40B4-BE49-F238E27FC236}">
                      <a16:creationId xmlns:a16="http://schemas.microsoft.com/office/drawing/2014/main" id="{9BBCDB09-14E2-D375-0754-60205E26D68D}"/>
                    </a:ext>
                  </a:extLst>
                </p:cNvPr>
                <p:cNvSpPr/>
                <p:nvPr/>
              </p:nvSpPr>
              <p:spPr>
                <a:xfrm>
                  <a:off x="12861264" y="5765760"/>
                  <a:ext cx="293859" cy="293859"/>
                </a:xfrm>
                <a:prstGeom prst="ellipse">
                  <a:avLst/>
                </a:prstGeom>
                <a:solidFill>
                  <a:srgbClr val="FF9F9A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5" name="Oval 424">
                  <a:extLst>
                    <a:ext uri="{FF2B5EF4-FFF2-40B4-BE49-F238E27FC236}">
                      <a16:creationId xmlns:a16="http://schemas.microsoft.com/office/drawing/2014/main" id="{74F298BC-3002-F508-D135-806480D67105}"/>
                    </a:ext>
                  </a:extLst>
                </p:cNvPr>
                <p:cNvSpPr/>
                <p:nvPr/>
              </p:nvSpPr>
              <p:spPr>
                <a:xfrm>
                  <a:off x="15919421" y="8741713"/>
                  <a:ext cx="293859" cy="293859"/>
                </a:xfrm>
                <a:prstGeom prst="ellipse">
                  <a:avLst/>
                </a:prstGeom>
                <a:solidFill>
                  <a:srgbClr val="FF9F9A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6" name="Oval 425">
                  <a:extLst>
                    <a:ext uri="{FF2B5EF4-FFF2-40B4-BE49-F238E27FC236}">
                      <a16:creationId xmlns:a16="http://schemas.microsoft.com/office/drawing/2014/main" id="{90F8FE86-34BE-DA77-582E-57E08A4F06D4}"/>
                    </a:ext>
                  </a:extLst>
                </p:cNvPr>
                <p:cNvSpPr/>
                <p:nvPr/>
              </p:nvSpPr>
              <p:spPr>
                <a:xfrm>
                  <a:off x="17452086" y="8194235"/>
                  <a:ext cx="293859" cy="293859"/>
                </a:xfrm>
                <a:prstGeom prst="ellipse">
                  <a:avLst/>
                </a:prstGeom>
                <a:solidFill>
                  <a:srgbClr val="FF9F9A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7" name="Oval 426">
                  <a:extLst>
                    <a:ext uri="{FF2B5EF4-FFF2-40B4-BE49-F238E27FC236}">
                      <a16:creationId xmlns:a16="http://schemas.microsoft.com/office/drawing/2014/main" id="{C9697DC5-113D-1FAF-B4AD-F2DC73E6A510}"/>
                    </a:ext>
                  </a:extLst>
                </p:cNvPr>
                <p:cNvSpPr/>
                <p:nvPr/>
              </p:nvSpPr>
              <p:spPr>
                <a:xfrm>
                  <a:off x="12577236" y="8889677"/>
                  <a:ext cx="293859" cy="293859"/>
                </a:xfrm>
                <a:prstGeom prst="ellipse">
                  <a:avLst/>
                </a:prstGeom>
                <a:solidFill>
                  <a:srgbClr val="FF9F9A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8" name="Oval 427">
                  <a:extLst>
                    <a:ext uri="{FF2B5EF4-FFF2-40B4-BE49-F238E27FC236}">
                      <a16:creationId xmlns:a16="http://schemas.microsoft.com/office/drawing/2014/main" id="{0C56C6F9-0E87-CF61-54FE-00F3122B3CB4}"/>
                    </a:ext>
                  </a:extLst>
                </p:cNvPr>
                <p:cNvSpPr/>
                <p:nvPr/>
              </p:nvSpPr>
              <p:spPr>
                <a:xfrm>
                  <a:off x="18274338" y="9098532"/>
                  <a:ext cx="293859" cy="293859"/>
                </a:xfrm>
                <a:prstGeom prst="ellipse">
                  <a:avLst/>
                </a:prstGeom>
                <a:solidFill>
                  <a:srgbClr val="FF9F9A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</p:grpSp>
          <p:cxnSp>
            <p:nvCxnSpPr>
              <p:cNvPr id="404" name="Straight Arrow Connector 403">
                <a:extLst>
                  <a:ext uri="{FF2B5EF4-FFF2-40B4-BE49-F238E27FC236}">
                    <a16:creationId xmlns:a16="http://schemas.microsoft.com/office/drawing/2014/main" id="{EE586A07-F389-1A4A-E68E-0E781D65CCC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0143" y="17294430"/>
                <a:ext cx="194429" cy="1008294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5" name="Straight Arrow Connector 404">
                <a:extLst>
                  <a:ext uri="{FF2B5EF4-FFF2-40B4-BE49-F238E27FC236}">
                    <a16:creationId xmlns:a16="http://schemas.microsoft.com/office/drawing/2014/main" id="{2A347D40-6913-4B58-5C5D-ECFE10F24F9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52900" y="16081784"/>
                <a:ext cx="204457" cy="765240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6" name="Straight Arrow Connector 405">
                <a:extLst>
                  <a:ext uri="{FF2B5EF4-FFF2-40B4-BE49-F238E27FC236}">
                    <a16:creationId xmlns:a16="http://schemas.microsoft.com/office/drawing/2014/main" id="{D6CD97BF-1433-AB23-C233-0E8B83FA5F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5059" y="18881173"/>
                <a:ext cx="830657" cy="428940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7" name="Straight Arrow Connector 406">
                <a:extLst>
                  <a:ext uri="{FF2B5EF4-FFF2-40B4-BE49-F238E27FC236}">
                    <a16:creationId xmlns:a16="http://schemas.microsoft.com/office/drawing/2014/main" id="{BD2FBA5E-CFAB-AE6B-DE81-54E3CBE0B42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06675" y="18810204"/>
                <a:ext cx="1000412" cy="499909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Straight Arrow Connector 407">
                <a:extLst>
                  <a:ext uri="{FF2B5EF4-FFF2-40B4-BE49-F238E27FC236}">
                    <a16:creationId xmlns:a16="http://schemas.microsoft.com/office/drawing/2014/main" id="{C060B632-B416-D016-FE07-0840022258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77005" y="18462159"/>
                <a:ext cx="2130082" cy="207599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9" name="Straight Arrow Connector 408">
                <a:extLst>
                  <a:ext uri="{FF2B5EF4-FFF2-40B4-BE49-F238E27FC236}">
                    <a16:creationId xmlns:a16="http://schemas.microsoft.com/office/drawing/2014/main" id="{5D221014-41EC-5C08-6938-50A14D4B3A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5020" y="16104768"/>
                <a:ext cx="303274" cy="1290318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6860751C-F665-52F0-8124-64B6B247AFB5}"/>
                </a:ext>
              </a:extLst>
            </p:cNvPr>
            <p:cNvSpPr txBox="1"/>
            <p:nvPr/>
          </p:nvSpPr>
          <p:spPr>
            <a:xfrm>
              <a:off x="27379085" y="5054199"/>
              <a:ext cx="442056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Marine under-ice mission planning</a:t>
              </a:r>
            </a:p>
          </p:txBody>
        </p:sp>
      </p:grpSp>
      <p:grpSp>
        <p:nvGrpSpPr>
          <p:cNvPr id="254" name="Group 253">
            <a:extLst>
              <a:ext uri="{FF2B5EF4-FFF2-40B4-BE49-F238E27FC236}">
                <a16:creationId xmlns:a16="http://schemas.microsoft.com/office/drawing/2014/main" id="{8E592ECA-9510-380F-F4DD-39EED599C87B}"/>
              </a:ext>
            </a:extLst>
          </p:cNvPr>
          <p:cNvGrpSpPr/>
          <p:nvPr/>
        </p:nvGrpSpPr>
        <p:grpSpPr>
          <a:xfrm>
            <a:off x="848338" y="15144280"/>
            <a:ext cx="10739251" cy="9150042"/>
            <a:chOff x="2787083" y="21235871"/>
            <a:chExt cx="11519851" cy="9860160"/>
          </a:xfrm>
        </p:grpSpPr>
        <p:grpSp>
          <p:nvGrpSpPr>
            <p:cNvPr id="255" name="Group 254">
              <a:extLst>
                <a:ext uri="{FF2B5EF4-FFF2-40B4-BE49-F238E27FC236}">
                  <a16:creationId xmlns:a16="http://schemas.microsoft.com/office/drawing/2014/main" id="{AEE3E6EB-A7B6-61A2-0C8F-092CE0A440AD}"/>
                </a:ext>
              </a:extLst>
            </p:cNvPr>
            <p:cNvGrpSpPr/>
            <p:nvPr/>
          </p:nvGrpSpPr>
          <p:grpSpPr>
            <a:xfrm>
              <a:off x="2787083" y="21235871"/>
              <a:ext cx="11519851" cy="9860160"/>
              <a:chOff x="3376536" y="20110443"/>
              <a:chExt cx="14238085" cy="12186772"/>
            </a:xfrm>
          </p:grpSpPr>
          <p:grpSp>
            <p:nvGrpSpPr>
              <p:cNvPr id="258" name="Group 257">
                <a:extLst>
                  <a:ext uri="{FF2B5EF4-FFF2-40B4-BE49-F238E27FC236}">
                    <a16:creationId xmlns:a16="http://schemas.microsoft.com/office/drawing/2014/main" id="{C0645628-ABF1-09F8-A7EB-D5DE7E1DE069}"/>
                  </a:ext>
                </a:extLst>
              </p:cNvPr>
              <p:cNvGrpSpPr/>
              <p:nvPr/>
            </p:nvGrpSpPr>
            <p:grpSpPr>
              <a:xfrm>
                <a:off x="4890713" y="25512918"/>
                <a:ext cx="1384864" cy="388603"/>
                <a:chOff x="230245" y="144724"/>
                <a:chExt cx="1644604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323" name="Oval 322">
                  <a:extLst>
                    <a:ext uri="{FF2B5EF4-FFF2-40B4-BE49-F238E27FC236}">
                      <a16:creationId xmlns:a16="http://schemas.microsoft.com/office/drawing/2014/main" id="{1FB186D8-282A-B6E7-3405-26AD2CF05838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grpFill/>
                <a:ln w="57150">
                  <a:solidFill>
                    <a:srgbClr val="D0BBF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324" name="Flowchart: Manual Operation 323">
                  <a:extLst>
                    <a:ext uri="{FF2B5EF4-FFF2-40B4-BE49-F238E27FC236}">
                      <a16:creationId xmlns:a16="http://schemas.microsoft.com/office/drawing/2014/main" id="{F27FFD59-7DBF-B7A3-EC7E-35EE7ECA2107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 w="57150">
                  <a:solidFill>
                    <a:srgbClr val="D0BBF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59" name="Group 258">
                <a:extLst>
                  <a:ext uri="{FF2B5EF4-FFF2-40B4-BE49-F238E27FC236}">
                    <a16:creationId xmlns:a16="http://schemas.microsoft.com/office/drawing/2014/main" id="{C5BCB14F-0011-2FD5-AA76-95436C60F85E}"/>
                  </a:ext>
                </a:extLst>
              </p:cNvPr>
              <p:cNvGrpSpPr/>
              <p:nvPr/>
            </p:nvGrpSpPr>
            <p:grpSpPr>
              <a:xfrm>
                <a:off x="6598424" y="20110443"/>
                <a:ext cx="7255231" cy="2359588"/>
                <a:chOff x="1920900" y="2724568"/>
                <a:chExt cx="1644604" cy="596815"/>
              </a:xfrm>
            </p:grpSpPr>
            <p:grpSp>
              <p:nvGrpSpPr>
                <p:cNvPr id="318" name="Group 317">
                  <a:extLst>
                    <a:ext uri="{FF2B5EF4-FFF2-40B4-BE49-F238E27FC236}">
                      <a16:creationId xmlns:a16="http://schemas.microsoft.com/office/drawing/2014/main" id="{E4F917D9-38DC-163E-AE5D-B84300C390EE}"/>
                    </a:ext>
                  </a:extLst>
                </p:cNvPr>
                <p:cNvGrpSpPr/>
                <p:nvPr/>
              </p:nvGrpSpPr>
              <p:grpSpPr>
                <a:xfrm>
                  <a:off x="1920900" y="2724568"/>
                  <a:ext cx="1644604" cy="480226"/>
                  <a:chOff x="230245" y="144724"/>
                  <a:chExt cx="1644604" cy="480226"/>
                </a:xfrm>
              </p:grpSpPr>
              <p:sp>
                <p:nvSpPr>
                  <p:cNvPr id="321" name="Oval 320">
                    <a:extLst>
                      <a:ext uri="{FF2B5EF4-FFF2-40B4-BE49-F238E27FC236}">
                        <a16:creationId xmlns:a16="http://schemas.microsoft.com/office/drawing/2014/main" id="{F2C465B6-8B6A-7CAD-282F-43ECF44EBC99}"/>
                      </a:ext>
                    </a:extLst>
                  </p:cNvPr>
                  <p:cNvSpPr/>
                  <p:nvPr/>
                </p:nvSpPr>
                <p:spPr>
                  <a:xfrm>
                    <a:off x="335499" y="167750"/>
                    <a:ext cx="1539350" cy="434175"/>
                  </a:xfrm>
                  <a:prstGeom prst="ellipse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4800" b="1" dirty="0"/>
                      <a:t>Mothership</a:t>
                    </a:r>
                  </a:p>
                </p:txBody>
              </p:sp>
              <p:sp>
                <p:nvSpPr>
                  <p:cNvPr id="322" name="Flowchart: Manual Operation 321">
                    <a:extLst>
                      <a:ext uri="{FF2B5EF4-FFF2-40B4-BE49-F238E27FC236}">
                        <a16:creationId xmlns:a16="http://schemas.microsoft.com/office/drawing/2014/main" id="{5E49BDF1-F883-58D8-0E46-B674FDA93A1E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5519" y="289450"/>
                    <a:ext cx="480226" cy="190774"/>
                  </a:xfrm>
                  <a:prstGeom prst="flowChartManualOperation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/>
                  </a:p>
                </p:txBody>
              </p:sp>
            </p:grpSp>
            <p:cxnSp>
              <p:nvCxnSpPr>
                <p:cNvPr id="319" name="Straight Connector 318">
                  <a:extLst>
                    <a:ext uri="{FF2B5EF4-FFF2-40B4-BE49-F238E27FC236}">
                      <a16:creationId xmlns:a16="http://schemas.microsoft.com/office/drawing/2014/main" id="{B039DB65-B003-B56A-DBDD-0341506A101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366719" y="3117086"/>
                  <a:ext cx="218821" cy="204297"/>
                </a:xfrm>
                <a:prstGeom prst="line">
                  <a:avLst/>
                </a:prstGeom>
                <a:ln w="38100"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0" name="Straight Connector 319">
                  <a:extLst>
                    <a:ext uri="{FF2B5EF4-FFF2-40B4-BE49-F238E27FC236}">
                      <a16:creationId xmlns:a16="http://schemas.microsoft.com/office/drawing/2014/main" id="{20113AE6-3F26-22AA-3A37-B03E992F08A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010045" y="3117086"/>
                  <a:ext cx="218821" cy="204297"/>
                </a:xfrm>
                <a:prstGeom prst="line">
                  <a:avLst/>
                </a:prstGeom>
                <a:ln w="38100"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0" name="Group 259">
                <a:extLst>
                  <a:ext uri="{FF2B5EF4-FFF2-40B4-BE49-F238E27FC236}">
                    <a16:creationId xmlns:a16="http://schemas.microsoft.com/office/drawing/2014/main" id="{FD7CD169-3A8E-5652-9A44-3A39466C5ADE}"/>
                  </a:ext>
                </a:extLst>
              </p:cNvPr>
              <p:cNvGrpSpPr/>
              <p:nvPr/>
            </p:nvGrpSpPr>
            <p:grpSpPr>
              <a:xfrm>
                <a:off x="9838366" y="27695166"/>
                <a:ext cx="1384864" cy="388603"/>
                <a:chOff x="230245" y="144724"/>
                <a:chExt cx="1644604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316" name="Oval 315">
                  <a:extLst>
                    <a:ext uri="{FF2B5EF4-FFF2-40B4-BE49-F238E27FC236}">
                      <a16:creationId xmlns:a16="http://schemas.microsoft.com/office/drawing/2014/main" id="{29AFB089-7509-0305-73B1-E4FFC0F64720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grpFill/>
                <a:ln w="57150">
                  <a:solidFill>
                    <a:srgbClr val="92C6F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317" name="Flowchart: Manual Operation 316">
                  <a:extLst>
                    <a:ext uri="{FF2B5EF4-FFF2-40B4-BE49-F238E27FC236}">
                      <a16:creationId xmlns:a16="http://schemas.microsoft.com/office/drawing/2014/main" id="{704B0FFE-482B-D822-12DF-153A41A92976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 w="57150">
                  <a:solidFill>
                    <a:srgbClr val="92C6F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61" name="Group 260">
                <a:extLst>
                  <a:ext uri="{FF2B5EF4-FFF2-40B4-BE49-F238E27FC236}">
                    <a16:creationId xmlns:a16="http://schemas.microsoft.com/office/drawing/2014/main" id="{E1F3817D-CCE8-583C-9072-30C4BFB0D563}"/>
                  </a:ext>
                </a:extLst>
              </p:cNvPr>
              <p:cNvGrpSpPr/>
              <p:nvPr/>
            </p:nvGrpSpPr>
            <p:grpSpPr>
              <a:xfrm>
                <a:off x="14663587" y="25512919"/>
                <a:ext cx="1384864" cy="388603"/>
                <a:chOff x="230245" y="144724"/>
                <a:chExt cx="1644604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314" name="Oval 313">
                  <a:extLst>
                    <a:ext uri="{FF2B5EF4-FFF2-40B4-BE49-F238E27FC236}">
                      <a16:creationId xmlns:a16="http://schemas.microsoft.com/office/drawing/2014/main" id="{47E5D8E0-AA2D-93DF-D65D-2BCA6C4FE118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grpFill/>
                <a:ln w="57150">
                  <a:solidFill>
                    <a:srgbClr val="8DE5A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315" name="Flowchart: Manual Operation 314">
                  <a:extLst>
                    <a:ext uri="{FF2B5EF4-FFF2-40B4-BE49-F238E27FC236}">
                      <a16:creationId xmlns:a16="http://schemas.microsoft.com/office/drawing/2014/main" id="{6DC0EC18-6336-498B-10E2-96AA272548D5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 w="57150">
                  <a:solidFill>
                    <a:srgbClr val="8DE5A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62" name="Arrow: Down 261">
                <a:extLst>
                  <a:ext uri="{FF2B5EF4-FFF2-40B4-BE49-F238E27FC236}">
                    <a16:creationId xmlns:a16="http://schemas.microsoft.com/office/drawing/2014/main" id="{4EC7D2B0-F3D9-E903-E5AB-FEF5C303A364}"/>
                  </a:ext>
                </a:extLst>
              </p:cNvPr>
              <p:cNvSpPr/>
              <p:nvPr/>
            </p:nvSpPr>
            <p:spPr>
              <a:xfrm>
                <a:off x="5222921" y="26087996"/>
                <a:ext cx="809075" cy="835936"/>
              </a:xfrm>
              <a:prstGeom prst="downArrow">
                <a:avLst/>
              </a:prstGeom>
              <a:solidFill>
                <a:schemeClr val="bg1"/>
              </a:solidFill>
              <a:ln w="57150">
                <a:solidFill>
                  <a:srgbClr val="D0BB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3" name="Arrow: Down 262">
                <a:extLst>
                  <a:ext uri="{FF2B5EF4-FFF2-40B4-BE49-F238E27FC236}">
                    <a16:creationId xmlns:a16="http://schemas.microsoft.com/office/drawing/2014/main" id="{6F7D60E4-4594-B5BC-B728-861C678701D2}"/>
                  </a:ext>
                </a:extLst>
              </p:cNvPr>
              <p:cNvSpPr/>
              <p:nvPr/>
            </p:nvSpPr>
            <p:spPr>
              <a:xfrm>
                <a:off x="10161650" y="28276300"/>
                <a:ext cx="809075" cy="835936"/>
              </a:xfrm>
              <a:prstGeom prst="downArrow">
                <a:avLst/>
              </a:prstGeom>
              <a:solidFill>
                <a:schemeClr val="bg1"/>
              </a:solidFill>
              <a:ln w="57150">
                <a:solidFill>
                  <a:srgbClr val="92C6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4" name="Arrow: Down 263">
                <a:extLst>
                  <a:ext uri="{FF2B5EF4-FFF2-40B4-BE49-F238E27FC236}">
                    <a16:creationId xmlns:a16="http://schemas.microsoft.com/office/drawing/2014/main" id="{8F7EDF2D-08F7-D197-88EA-6F257E4D8D0D}"/>
                  </a:ext>
                </a:extLst>
              </p:cNvPr>
              <p:cNvSpPr/>
              <p:nvPr/>
            </p:nvSpPr>
            <p:spPr>
              <a:xfrm>
                <a:off x="15002528" y="26094053"/>
                <a:ext cx="809075" cy="835936"/>
              </a:xfrm>
              <a:prstGeom prst="downArrow">
                <a:avLst/>
              </a:prstGeom>
              <a:solidFill>
                <a:schemeClr val="bg1"/>
              </a:solidFill>
              <a:ln w="57150">
                <a:solidFill>
                  <a:srgbClr val="8DE5A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5" name="Arrow: Up-Down 264">
                <a:extLst>
                  <a:ext uri="{FF2B5EF4-FFF2-40B4-BE49-F238E27FC236}">
                    <a16:creationId xmlns:a16="http://schemas.microsoft.com/office/drawing/2014/main" id="{B310FC68-2AD5-A4CB-6902-26B96DF3281C}"/>
                  </a:ext>
                </a:extLst>
              </p:cNvPr>
              <p:cNvSpPr/>
              <p:nvPr/>
            </p:nvSpPr>
            <p:spPr>
              <a:xfrm rot="2700000">
                <a:off x="7308868" y="22085557"/>
                <a:ext cx="562543" cy="3648913"/>
              </a:xfrm>
              <a:prstGeom prst="upDownArrow">
                <a:avLst/>
              </a:prstGeom>
              <a:solidFill>
                <a:schemeClr val="bg1"/>
              </a:solidFill>
              <a:ln w="57150">
                <a:gradFill>
                  <a:gsLst>
                    <a:gs pos="0">
                      <a:schemeClr val="bg2">
                        <a:lumMod val="75000"/>
                      </a:schemeClr>
                    </a:gs>
                    <a:gs pos="100000">
                      <a:srgbClr val="D0BBFF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6" name="Arrow: Up-Down 265">
                <a:extLst>
                  <a:ext uri="{FF2B5EF4-FFF2-40B4-BE49-F238E27FC236}">
                    <a16:creationId xmlns:a16="http://schemas.microsoft.com/office/drawing/2014/main" id="{5D22D321-31BC-07CF-92F1-6E1BBE7B720E}"/>
                  </a:ext>
                </a:extLst>
              </p:cNvPr>
              <p:cNvSpPr/>
              <p:nvPr/>
            </p:nvSpPr>
            <p:spPr>
              <a:xfrm rot="8100000">
                <a:off x="13064325" y="22060142"/>
                <a:ext cx="562543" cy="3648913"/>
              </a:xfrm>
              <a:prstGeom prst="upDownArrow">
                <a:avLst/>
              </a:prstGeom>
              <a:solidFill>
                <a:schemeClr val="bg1"/>
              </a:solidFill>
              <a:ln w="57150">
                <a:gradFill>
                  <a:gsLst>
                    <a:gs pos="100000">
                      <a:schemeClr val="bg2">
                        <a:lumMod val="75000"/>
                      </a:schemeClr>
                    </a:gs>
                    <a:gs pos="0">
                      <a:srgbClr val="8DE5A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7" name="Arrow: Up-Down 266">
                <a:extLst>
                  <a:ext uri="{FF2B5EF4-FFF2-40B4-BE49-F238E27FC236}">
                    <a16:creationId xmlns:a16="http://schemas.microsoft.com/office/drawing/2014/main" id="{A7F4A2CA-31BF-A892-D2E4-94426FC7EEC1}"/>
                  </a:ext>
                </a:extLst>
              </p:cNvPr>
              <p:cNvSpPr/>
              <p:nvPr/>
            </p:nvSpPr>
            <p:spPr>
              <a:xfrm rot="10800000">
                <a:off x="10246401" y="22630469"/>
                <a:ext cx="638290" cy="4693766"/>
              </a:xfrm>
              <a:prstGeom prst="upDownArrow">
                <a:avLst/>
              </a:prstGeom>
              <a:solidFill>
                <a:schemeClr val="bg1"/>
              </a:solidFill>
              <a:ln w="57150">
                <a:gradFill>
                  <a:gsLst>
                    <a:gs pos="100000">
                      <a:schemeClr val="bg2">
                        <a:lumMod val="75000"/>
                      </a:schemeClr>
                    </a:gs>
                    <a:gs pos="0">
                      <a:srgbClr val="92C6FF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68" name="Group 267">
                <a:extLst>
                  <a:ext uri="{FF2B5EF4-FFF2-40B4-BE49-F238E27FC236}">
                    <a16:creationId xmlns:a16="http://schemas.microsoft.com/office/drawing/2014/main" id="{34B34C3B-2353-7D3E-E124-A89CAC5CF599}"/>
                  </a:ext>
                </a:extLst>
              </p:cNvPr>
              <p:cNvGrpSpPr/>
              <p:nvPr/>
            </p:nvGrpSpPr>
            <p:grpSpPr>
              <a:xfrm>
                <a:off x="3376536" y="27054032"/>
                <a:ext cx="4485716" cy="3060934"/>
                <a:chOff x="2285712" y="3949616"/>
                <a:chExt cx="2298042" cy="1568123"/>
              </a:xfrm>
            </p:grpSpPr>
            <p:sp>
              <p:nvSpPr>
                <p:cNvPr id="300" name="Rectangle 299">
                  <a:extLst>
                    <a:ext uri="{FF2B5EF4-FFF2-40B4-BE49-F238E27FC236}">
                      <a16:creationId xmlns:a16="http://schemas.microsoft.com/office/drawing/2014/main" id="{BA93429F-26ED-C9B7-55B2-D43BA681733C}"/>
                    </a:ext>
                  </a:extLst>
                </p:cNvPr>
                <p:cNvSpPr/>
                <p:nvPr/>
              </p:nvSpPr>
              <p:spPr>
                <a:xfrm>
                  <a:off x="2285712" y="3949616"/>
                  <a:ext cx="2298042" cy="1568123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rgbClr val="D0BBF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301" name="Picture 300" descr="A screen shot of a graph&#10;&#10;Description automatically generated">
                  <a:extLst>
                    <a:ext uri="{FF2B5EF4-FFF2-40B4-BE49-F238E27FC236}">
                      <a16:creationId xmlns:a16="http://schemas.microsoft.com/office/drawing/2014/main" id="{C86A935F-9ACB-142C-1DBD-07B3E69F88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>
                  <a:alphaModFix amt="36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444" t="46818" r="51347" b="31678"/>
                <a:stretch/>
              </p:blipFill>
              <p:spPr>
                <a:xfrm>
                  <a:off x="2313144" y="4001325"/>
                  <a:ext cx="2233350" cy="1466787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</p:pic>
            <p:cxnSp>
              <p:nvCxnSpPr>
                <p:cNvPr id="302" name="Straight Arrow Connector 301">
                  <a:extLst>
                    <a:ext uri="{FF2B5EF4-FFF2-40B4-BE49-F238E27FC236}">
                      <a16:creationId xmlns:a16="http://schemas.microsoft.com/office/drawing/2014/main" id="{8719F56D-AD6E-F679-8F32-805F2B7E8FAF}"/>
                    </a:ext>
                  </a:extLst>
                </p:cNvPr>
                <p:cNvCxnSpPr>
                  <a:stCxn id="313" idx="2"/>
                  <a:endCxn id="306" idx="5"/>
                </p:cNvCxnSpPr>
                <p:nvPr/>
              </p:nvCxnSpPr>
              <p:spPr>
                <a:xfrm flipH="1" flipV="1">
                  <a:off x="2586680" y="4234986"/>
                  <a:ext cx="593587" cy="240545"/>
                </a:xfrm>
                <a:prstGeom prst="straightConnector1">
                  <a:avLst/>
                </a:prstGeom>
                <a:ln>
                  <a:solidFill>
                    <a:srgbClr val="D0BBFF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3" name="Straight Arrow Connector 302">
                  <a:extLst>
                    <a:ext uri="{FF2B5EF4-FFF2-40B4-BE49-F238E27FC236}">
                      <a16:creationId xmlns:a16="http://schemas.microsoft.com/office/drawing/2014/main" id="{3C04E73E-979E-565B-A721-0027E3387F2F}"/>
                    </a:ext>
                  </a:extLst>
                </p:cNvPr>
                <p:cNvCxnSpPr>
                  <a:stCxn id="306" idx="4"/>
                </p:cNvCxnSpPr>
                <p:nvPr/>
              </p:nvCxnSpPr>
              <p:spPr>
                <a:xfrm flipH="1">
                  <a:off x="2404789" y="4250885"/>
                  <a:ext cx="143509" cy="327577"/>
                </a:xfrm>
                <a:prstGeom prst="straightConnector1">
                  <a:avLst/>
                </a:prstGeom>
                <a:ln>
                  <a:solidFill>
                    <a:srgbClr val="D0BBFF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4" name="Straight Arrow Connector 303">
                  <a:extLst>
                    <a:ext uri="{FF2B5EF4-FFF2-40B4-BE49-F238E27FC236}">
                      <a16:creationId xmlns:a16="http://schemas.microsoft.com/office/drawing/2014/main" id="{164E5A8C-421A-6CF9-805D-ED8B30D94185}"/>
                    </a:ext>
                  </a:extLst>
                </p:cNvPr>
                <p:cNvCxnSpPr>
                  <a:stCxn id="309" idx="6"/>
                  <a:endCxn id="308" idx="1"/>
                </p:cNvCxnSpPr>
                <p:nvPr/>
              </p:nvCxnSpPr>
              <p:spPr>
                <a:xfrm>
                  <a:off x="2459070" y="4632743"/>
                  <a:ext cx="456976" cy="284016"/>
                </a:xfrm>
                <a:prstGeom prst="straightConnector1">
                  <a:avLst/>
                </a:prstGeom>
                <a:ln>
                  <a:solidFill>
                    <a:srgbClr val="D0BBFF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5" name="Straight Arrow Connector 304">
                  <a:extLst>
                    <a:ext uri="{FF2B5EF4-FFF2-40B4-BE49-F238E27FC236}">
                      <a16:creationId xmlns:a16="http://schemas.microsoft.com/office/drawing/2014/main" id="{F73BEDA0-1E76-28AE-C37C-91F7CA1B743E}"/>
                    </a:ext>
                  </a:extLst>
                </p:cNvPr>
                <p:cNvCxnSpPr>
                  <a:endCxn id="313" idx="3"/>
                </p:cNvCxnSpPr>
                <p:nvPr/>
              </p:nvCxnSpPr>
              <p:spPr>
                <a:xfrm flipV="1">
                  <a:off x="2973324" y="4513913"/>
                  <a:ext cx="222842" cy="386947"/>
                </a:xfrm>
                <a:prstGeom prst="straightConnector1">
                  <a:avLst/>
                </a:prstGeom>
                <a:ln>
                  <a:solidFill>
                    <a:srgbClr val="D0BBFF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6" name="Oval 305">
                  <a:extLst>
                    <a:ext uri="{FF2B5EF4-FFF2-40B4-BE49-F238E27FC236}">
                      <a16:creationId xmlns:a16="http://schemas.microsoft.com/office/drawing/2014/main" id="{42227A67-4649-7BF8-1D0C-37CE63CFA94B}"/>
                    </a:ext>
                  </a:extLst>
                </p:cNvPr>
                <p:cNvSpPr/>
                <p:nvPr/>
              </p:nvSpPr>
              <p:spPr>
                <a:xfrm>
                  <a:off x="2494017" y="4142323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7" name="Oval 306">
                  <a:extLst>
                    <a:ext uri="{FF2B5EF4-FFF2-40B4-BE49-F238E27FC236}">
                      <a16:creationId xmlns:a16="http://schemas.microsoft.com/office/drawing/2014/main" id="{80A4C47F-6872-53D3-AECE-CE017182952F}"/>
                    </a:ext>
                  </a:extLst>
                </p:cNvPr>
                <p:cNvSpPr/>
                <p:nvPr/>
              </p:nvSpPr>
              <p:spPr>
                <a:xfrm>
                  <a:off x="3882011" y="4311547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8" name="Oval 307">
                  <a:extLst>
                    <a:ext uri="{FF2B5EF4-FFF2-40B4-BE49-F238E27FC236}">
                      <a16:creationId xmlns:a16="http://schemas.microsoft.com/office/drawing/2014/main" id="{00E26832-2FA9-DE94-BC4C-57A1228920EC}"/>
                    </a:ext>
                  </a:extLst>
                </p:cNvPr>
                <p:cNvSpPr/>
                <p:nvPr/>
              </p:nvSpPr>
              <p:spPr>
                <a:xfrm>
                  <a:off x="2900147" y="4900860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9" name="Oval 308">
                  <a:extLst>
                    <a:ext uri="{FF2B5EF4-FFF2-40B4-BE49-F238E27FC236}">
                      <a16:creationId xmlns:a16="http://schemas.microsoft.com/office/drawing/2014/main" id="{5E716336-07F1-31CF-73F5-78A8C17B709C}"/>
                    </a:ext>
                  </a:extLst>
                </p:cNvPr>
                <p:cNvSpPr/>
                <p:nvPr/>
              </p:nvSpPr>
              <p:spPr>
                <a:xfrm>
                  <a:off x="2350508" y="4578462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0" name="Oval 309">
                  <a:extLst>
                    <a:ext uri="{FF2B5EF4-FFF2-40B4-BE49-F238E27FC236}">
                      <a16:creationId xmlns:a16="http://schemas.microsoft.com/office/drawing/2014/main" id="{19E6C668-70AB-ACE7-353C-B2F86D70BE29}"/>
                    </a:ext>
                  </a:extLst>
                </p:cNvPr>
                <p:cNvSpPr/>
                <p:nvPr/>
              </p:nvSpPr>
              <p:spPr>
                <a:xfrm>
                  <a:off x="4104727" y="4859561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1" name="Oval 310">
                  <a:extLst>
                    <a:ext uri="{FF2B5EF4-FFF2-40B4-BE49-F238E27FC236}">
                      <a16:creationId xmlns:a16="http://schemas.microsoft.com/office/drawing/2014/main" id="{EFA92DEE-D1B0-6502-1D12-E78621E8FA61}"/>
                    </a:ext>
                  </a:extLst>
                </p:cNvPr>
                <p:cNvSpPr/>
                <p:nvPr/>
              </p:nvSpPr>
              <p:spPr>
                <a:xfrm>
                  <a:off x="3778272" y="5204802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2" name="Oval 311">
                  <a:extLst>
                    <a:ext uri="{FF2B5EF4-FFF2-40B4-BE49-F238E27FC236}">
                      <a16:creationId xmlns:a16="http://schemas.microsoft.com/office/drawing/2014/main" id="{D7FF07E4-7D65-E418-7C03-C26BA1780475}"/>
                    </a:ext>
                  </a:extLst>
                </p:cNvPr>
                <p:cNvSpPr/>
                <p:nvPr/>
              </p:nvSpPr>
              <p:spPr>
                <a:xfrm>
                  <a:off x="4153624" y="4088042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3" name="Oval 312">
                  <a:extLst>
                    <a:ext uri="{FF2B5EF4-FFF2-40B4-BE49-F238E27FC236}">
                      <a16:creationId xmlns:a16="http://schemas.microsoft.com/office/drawing/2014/main" id="{7D8BD7DF-BE11-645C-D866-D4147B3803D8}"/>
                    </a:ext>
                  </a:extLst>
                </p:cNvPr>
                <p:cNvSpPr/>
                <p:nvPr/>
              </p:nvSpPr>
              <p:spPr>
                <a:xfrm>
                  <a:off x="3180267" y="4421250"/>
                  <a:ext cx="108562" cy="108562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269" name="Group 268">
                <a:extLst>
                  <a:ext uri="{FF2B5EF4-FFF2-40B4-BE49-F238E27FC236}">
                    <a16:creationId xmlns:a16="http://schemas.microsoft.com/office/drawing/2014/main" id="{AE3A6A0D-4F6C-084D-D6AA-F5E7D7377B86}"/>
                  </a:ext>
                </a:extLst>
              </p:cNvPr>
              <p:cNvGrpSpPr/>
              <p:nvPr/>
            </p:nvGrpSpPr>
            <p:grpSpPr>
              <a:xfrm>
                <a:off x="13128905" y="27058539"/>
                <a:ext cx="4485716" cy="3060934"/>
                <a:chOff x="7300441" y="3951924"/>
                <a:chExt cx="2298042" cy="1568123"/>
              </a:xfrm>
            </p:grpSpPr>
            <p:sp>
              <p:nvSpPr>
                <p:cNvPr id="286" name="Rectangle 285">
                  <a:extLst>
                    <a:ext uri="{FF2B5EF4-FFF2-40B4-BE49-F238E27FC236}">
                      <a16:creationId xmlns:a16="http://schemas.microsoft.com/office/drawing/2014/main" id="{FE3C275F-33B0-08BF-8F6C-9400C4AFA46B}"/>
                    </a:ext>
                  </a:extLst>
                </p:cNvPr>
                <p:cNvSpPr/>
                <p:nvPr/>
              </p:nvSpPr>
              <p:spPr>
                <a:xfrm>
                  <a:off x="7300441" y="3951924"/>
                  <a:ext cx="2298042" cy="1568123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rgbClr val="8DE5A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287" name="Picture 286" descr="A screen shot of a graph&#10;&#10;Description automatically generated">
                  <a:extLst>
                    <a:ext uri="{FF2B5EF4-FFF2-40B4-BE49-F238E27FC236}">
                      <a16:creationId xmlns:a16="http://schemas.microsoft.com/office/drawing/2014/main" id="{C46BC807-F7A3-46F1-3D74-707585A63C4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>
                  <a:alphaModFix amt="36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444" t="46818" r="51347" b="31678"/>
                <a:stretch/>
              </p:blipFill>
              <p:spPr>
                <a:xfrm>
                  <a:off x="7325082" y="3997917"/>
                  <a:ext cx="2233350" cy="1466787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</p:pic>
            <p:grpSp>
              <p:nvGrpSpPr>
                <p:cNvPr id="288" name="Group 287">
                  <a:extLst>
                    <a:ext uri="{FF2B5EF4-FFF2-40B4-BE49-F238E27FC236}">
                      <a16:creationId xmlns:a16="http://schemas.microsoft.com/office/drawing/2014/main" id="{80F35F0B-267F-DA0B-2369-AF541244F01D}"/>
                    </a:ext>
                  </a:extLst>
                </p:cNvPr>
                <p:cNvGrpSpPr/>
                <p:nvPr/>
              </p:nvGrpSpPr>
              <p:grpSpPr>
                <a:xfrm>
                  <a:off x="7365237" y="4090350"/>
                  <a:ext cx="1911678" cy="1225322"/>
                  <a:chOff x="7365237" y="4090350"/>
                  <a:chExt cx="1911678" cy="1225322"/>
                </a:xfrm>
              </p:grpSpPr>
              <p:sp>
                <p:nvSpPr>
                  <p:cNvPr id="289" name="Oval 288">
                    <a:extLst>
                      <a:ext uri="{FF2B5EF4-FFF2-40B4-BE49-F238E27FC236}">
                        <a16:creationId xmlns:a16="http://schemas.microsoft.com/office/drawing/2014/main" id="{6A549375-064B-F9D1-B724-FED0AA882DEA}"/>
                      </a:ext>
                    </a:extLst>
                  </p:cNvPr>
                  <p:cNvSpPr/>
                  <p:nvPr/>
                </p:nvSpPr>
                <p:spPr>
                  <a:xfrm>
                    <a:off x="7508746" y="4144631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0" name="Oval 289">
                    <a:extLst>
                      <a:ext uri="{FF2B5EF4-FFF2-40B4-BE49-F238E27FC236}">
                        <a16:creationId xmlns:a16="http://schemas.microsoft.com/office/drawing/2014/main" id="{18293FBE-9C78-6035-2872-E3765911C433}"/>
                      </a:ext>
                    </a:extLst>
                  </p:cNvPr>
                  <p:cNvSpPr/>
                  <p:nvPr/>
                </p:nvSpPr>
                <p:spPr>
                  <a:xfrm>
                    <a:off x="8896740" y="4313855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1" name="Oval 290">
                    <a:extLst>
                      <a:ext uri="{FF2B5EF4-FFF2-40B4-BE49-F238E27FC236}">
                        <a16:creationId xmlns:a16="http://schemas.microsoft.com/office/drawing/2014/main" id="{E360A0C9-7FA0-DA14-9521-C91C3588D1E2}"/>
                      </a:ext>
                    </a:extLst>
                  </p:cNvPr>
                  <p:cNvSpPr/>
                  <p:nvPr/>
                </p:nvSpPr>
                <p:spPr>
                  <a:xfrm>
                    <a:off x="7914876" y="4903168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2" name="Oval 291">
                    <a:extLst>
                      <a:ext uri="{FF2B5EF4-FFF2-40B4-BE49-F238E27FC236}">
                        <a16:creationId xmlns:a16="http://schemas.microsoft.com/office/drawing/2014/main" id="{A0EC7C93-5E43-7968-9D3E-81EE289BEAD0}"/>
                      </a:ext>
                    </a:extLst>
                  </p:cNvPr>
                  <p:cNvSpPr/>
                  <p:nvPr/>
                </p:nvSpPr>
                <p:spPr>
                  <a:xfrm>
                    <a:off x="7365237" y="4580770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3" name="Oval 292">
                    <a:extLst>
                      <a:ext uri="{FF2B5EF4-FFF2-40B4-BE49-F238E27FC236}">
                        <a16:creationId xmlns:a16="http://schemas.microsoft.com/office/drawing/2014/main" id="{BAAD7A46-FEDE-D69B-C85B-7C949CF9541C}"/>
                      </a:ext>
                    </a:extLst>
                  </p:cNvPr>
                  <p:cNvSpPr/>
                  <p:nvPr/>
                </p:nvSpPr>
                <p:spPr>
                  <a:xfrm>
                    <a:off x="9119456" y="4861869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4" name="Oval 293">
                    <a:extLst>
                      <a:ext uri="{FF2B5EF4-FFF2-40B4-BE49-F238E27FC236}">
                        <a16:creationId xmlns:a16="http://schemas.microsoft.com/office/drawing/2014/main" id="{7A74E03C-FBCC-E113-108B-51E6360B89E7}"/>
                      </a:ext>
                    </a:extLst>
                  </p:cNvPr>
                  <p:cNvSpPr/>
                  <p:nvPr/>
                </p:nvSpPr>
                <p:spPr>
                  <a:xfrm>
                    <a:off x="8194996" y="4423558"/>
                    <a:ext cx="108562" cy="108562"/>
                  </a:xfrm>
                  <a:prstGeom prst="ellipse">
                    <a:avLst/>
                  </a:prstGeom>
                  <a:solidFill>
                    <a:schemeClr val="tx1">
                      <a:lumMod val="65000"/>
                      <a:lumOff val="3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5" name="Oval 294">
                    <a:extLst>
                      <a:ext uri="{FF2B5EF4-FFF2-40B4-BE49-F238E27FC236}">
                        <a16:creationId xmlns:a16="http://schemas.microsoft.com/office/drawing/2014/main" id="{9B9C5C77-11DE-A45D-2E25-CFFA889FD7FF}"/>
                      </a:ext>
                    </a:extLst>
                  </p:cNvPr>
                  <p:cNvSpPr/>
                  <p:nvPr/>
                </p:nvSpPr>
                <p:spPr>
                  <a:xfrm>
                    <a:off x="8793001" y="5207110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6" name="Oval 295">
                    <a:extLst>
                      <a:ext uri="{FF2B5EF4-FFF2-40B4-BE49-F238E27FC236}">
                        <a16:creationId xmlns:a16="http://schemas.microsoft.com/office/drawing/2014/main" id="{6C0D335F-8997-C14D-77F0-809CE24E6339}"/>
                      </a:ext>
                    </a:extLst>
                  </p:cNvPr>
                  <p:cNvSpPr/>
                  <p:nvPr/>
                </p:nvSpPr>
                <p:spPr>
                  <a:xfrm>
                    <a:off x="9168353" y="4090350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297" name="Straight Arrow Connector 296">
                    <a:extLst>
                      <a:ext uri="{FF2B5EF4-FFF2-40B4-BE49-F238E27FC236}">
                        <a16:creationId xmlns:a16="http://schemas.microsoft.com/office/drawing/2014/main" id="{4B39E4CE-1166-BD10-681C-19FB300AD265}"/>
                      </a:ext>
                    </a:extLst>
                  </p:cNvPr>
                  <p:cNvCxnSpPr>
                    <a:stCxn id="294" idx="4"/>
                    <a:endCxn id="295" idx="1"/>
                  </p:cNvCxnSpPr>
                  <p:nvPr/>
                </p:nvCxnSpPr>
                <p:spPr>
                  <a:xfrm>
                    <a:off x="8249277" y="4532120"/>
                    <a:ext cx="559623" cy="690889"/>
                  </a:xfrm>
                  <a:prstGeom prst="straightConnector1">
                    <a:avLst/>
                  </a:prstGeom>
                  <a:ln>
                    <a:solidFill>
                      <a:srgbClr val="8DE5A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8" name="Straight Arrow Connector 297">
                    <a:extLst>
                      <a:ext uri="{FF2B5EF4-FFF2-40B4-BE49-F238E27FC236}">
                        <a16:creationId xmlns:a16="http://schemas.microsoft.com/office/drawing/2014/main" id="{C3595FD4-6C89-B043-7055-C28C9FF69C09}"/>
                      </a:ext>
                    </a:extLst>
                  </p:cNvPr>
                  <p:cNvCxnSpPr>
                    <a:stCxn id="295" idx="7"/>
                    <a:endCxn id="293" idx="3"/>
                  </p:cNvCxnSpPr>
                  <p:nvPr/>
                </p:nvCxnSpPr>
                <p:spPr>
                  <a:xfrm flipV="1">
                    <a:off x="8885664" y="4954532"/>
                    <a:ext cx="249691" cy="268477"/>
                  </a:xfrm>
                  <a:prstGeom prst="straightConnector1">
                    <a:avLst/>
                  </a:prstGeom>
                  <a:ln>
                    <a:solidFill>
                      <a:srgbClr val="8DE5A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9" name="Straight Arrow Connector 298">
                    <a:extLst>
                      <a:ext uri="{FF2B5EF4-FFF2-40B4-BE49-F238E27FC236}">
                        <a16:creationId xmlns:a16="http://schemas.microsoft.com/office/drawing/2014/main" id="{CC414DB1-D772-FBDE-0D87-F7B0E6D33C4F}"/>
                      </a:ext>
                    </a:extLst>
                  </p:cNvPr>
                  <p:cNvCxnSpPr>
                    <a:stCxn id="293" idx="1"/>
                    <a:endCxn id="294" idx="5"/>
                  </p:cNvCxnSpPr>
                  <p:nvPr/>
                </p:nvCxnSpPr>
                <p:spPr>
                  <a:xfrm flipH="1" flipV="1">
                    <a:off x="8287659" y="4516221"/>
                    <a:ext cx="847696" cy="361547"/>
                  </a:xfrm>
                  <a:prstGeom prst="straightConnector1">
                    <a:avLst/>
                  </a:prstGeom>
                  <a:ln>
                    <a:solidFill>
                      <a:srgbClr val="8DE5A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70" name="Group 269">
                <a:extLst>
                  <a:ext uri="{FF2B5EF4-FFF2-40B4-BE49-F238E27FC236}">
                    <a16:creationId xmlns:a16="http://schemas.microsoft.com/office/drawing/2014/main" id="{CA574A11-7F4C-67ED-7C5A-0E6FBDA2636F}"/>
                  </a:ext>
                </a:extLst>
              </p:cNvPr>
              <p:cNvGrpSpPr/>
              <p:nvPr/>
            </p:nvGrpSpPr>
            <p:grpSpPr>
              <a:xfrm>
                <a:off x="8266838" y="29236281"/>
                <a:ext cx="4485716" cy="3060934"/>
                <a:chOff x="6536368" y="3995336"/>
                <a:chExt cx="2298042" cy="1568123"/>
              </a:xfrm>
            </p:grpSpPr>
            <p:sp>
              <p:nvSpPr>
                <p:cNvPr id="271" name="Rectangle 270">
                  <a:extLst>
                    <a:ext uri="{FF2B5EF4-FFF2-40B4-BE49-F238E27FC236}">
                      <a16:creationId xmlns:a16="http://schemas.microsoft.com/office/drawing/2014/main" id="{92E67C46-B5DA-1E6E-B8E1-3E1D3FD111D2}"/>
                    </a:ext>
                  </a:extLst>
                </p:cNvPr>
                <p:cNvSpPr/>
                <p:nvPr/>
              </p:nvSpPr>
              <p:spPr>
                <a:xfrm>
                  <a:off x="6536368" y="3995336"/>
                  <a:ext cx="2298042" cy="1568123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rgbClr val="92C6F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pic>
              <p:nvPicPr>
                <p:cNvPr id="272" name="Picture 271" descr="A screen shot of a graph&#10;&#10;Description automatically generated">
                  <a:extLst>
                    <a:ext uri="{FF2B5EF4-FFF2-40B4-BE49-F238E27FC236}">
                      <a16:creationId xmlns:a16="http://schemas.microsoft.com/office/drawing/2014/main" id="{3CE23405-102F-5433-9985-593EC14CC72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>
                  <a:alphaModFix amt="36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444" t="46818" r="51347" b="31678"/>
                <a:stretch/>
              </p:blipFill>
              <p:spPr>
                <a:xfrm>
                  <a:off x="6566374" y="4047907"/>
                  <a:ext cx="2233350" cy="1466787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</p:pic>
            <p:grpSp>
              <p:nvGrpSpPr>
                <p:cNvPr id="273" name="Group 272">
                  <a:extLst>
                    <a:ext uri="{FF2B5EF4-FFF2-40B4-BE49-F238E27FC236}">
                      <a16:creationId xmlns:a16="http://schemas.microsoft.com/office/drawing/2014/main" id="{1B07E884-D340-1FA2-1864-A3FAFCBACD38}"/>
                    </a:ext>
                  </a:extLst>
                </p:cNvPr>
                <p:cNvGrpSpPr/>
                <p:nvPr/>
              </p:nvGrpSpPr>
              <p:grpSpPr>
                <a:xfrm>
                  <a:off x="6601164" y="4133762"/>
                  <a:ext cx="1911678" cy="1225322"/>
                  <a:chOff x="6601164" y="4133762"/>
                  <a:chExt cx="1911678" cy="1225322"/>
                </a:xfrm>
              </p:grpSpPr>
              <p:grpSp>
                <p:nvGrpSpPr>
                  <p:cNvPr id="274" name="Group 273">
                    <a:extLst>
                      <a:ext uri="{FF2B5EF4-FFF2-40B4-BE49-F238E27FC236}">
                        <a16:creationId xmlns:a16="http://schemas.microsoft.com/office/drawing/2014/main" id="{D4B95DC8-EF60-4C53-48A1-6680BF2ED6D9}"/>
                      </a:ext>
                    </a:extLst>
                  </p:cNvPr>
                  <p:cNvGrpSpPr/>
                  <p:nvPr/>
                </p:nvGrpSpPr>
                <p:grpSpPr>
                  <a:xfrm>
                    <a:off x="6601164" y="4133762"/>
                    <a:ext cx="1911678" cy="1225322"/>
                    <a:chOff x="4854660" y="4088042"/>
                    <a:chExt cx="1911678" cy="1225322"/>
                  </a:xfrm>
                </p:grpSpPr>
                <p:sp>
                  <p:nvSpPr>
                    <p:cNvPr id="277" name="Oval 276">
                      <a:extLst>
                        <a:ext uri="{FF2B5EF4-FFF2-40B4-BE49-F238E27FC236}">
                          <a16:creationId xmlns:a16="http://schemas.microsoft.com/office/drawing/2014/main" id="{25A7899A-61A2-BF7C-056F-37A447F255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98169" y="4142323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78" name="Oval 277">
                      <a:extLst>
                        <a:ext uri="{FF2B5EF4-FFF2-40B4-BE49-F238E27FC236}">
                          <a16:creationId xmlns:a16="http://schemas.microsoft.com/office/drawing/2014/main" id="{7F9B9946-45FF-3DB7-0BBB-EFE0CD5BF3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386163" y="4311547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79" name="Oval 278">
                      <a:extLst>
                        <a:ext uri="{FF2B5EF4-FFF2-40B4-BE49-F238E27FC236}">
                          <a16:creationId xmlns:a16="http://schemas.microsoft.com/office/drawing/2014/main" id="{4CF618C5-5A27-6E24-50C1-0475889B6C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404299" y="4900860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0" name="Oval 279">
                      <a:extLst>
                        <a:ext uri="{FF2B5EF4-FFF2-40B4-BE49-F238E27FC236}">
                          <a16:creationId xmlns:a16="http://schemas.microsoft.com/office/drawing/2014/main" id="{85F0C8DD-C799-C24E-8FBB-5FA3B64FF9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54660" y="4578462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1" name="Oval 280">
                      <a:extLst>
                        <a:ext uri="{FF2B5EF4-FFF2-40B4-BE49-F238E27FC236}">
                          <a16:creationId xmlns:a16="http://schemas.microsoft.com/office/drawing/2014/main" id="{33B0F161-CC69-0048-C7BD-7ECC184FF2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08879" y="4859560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2" name="Oval 281">
                      <a:extLst>
                        <a:ext uri="{FF2B5EF4-FFF2-40B4-BE49-F238E27FC236}">
                          <a16:creationId xmlns:a16="http://schemas.microsoft.com/office/drawing/2014/main" id="{1A6DD648-95D5-07E0-C5D6-29D04CF2A2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84419" y="4421250"/>
                      <a:ext cx="108562" cy="108562"/>
                    </a:xfrm>
                    <a:prstGeom prst="ellipse">
                      <a:avLst/>
                    </a:prstGeom>
                    <a:solidFill>
                      <a:schemeClr val="tx1">
                        <a:lumMod val="65000"/>
                        <a:lumOff val="3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83" name="Oval 282">
                      <a:extLst>
                        <a:ext uri="{FF2B5EF4-FFF2-40B4-BE49-F238E27FC236}">
                          <a16:creationId xmlns:a16="http://schemas.microsoft.com/office/drawing/2014/main" id="{10B8BCBB-AA02-63D3-4080-D0B4BD74DA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2424" y="5204802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4" name="Oval 283">
                      <a:extLst>
                        <a:ext uri="{FF2B5EF4-FFF2-40B4-BE49-F238E27FC236}">
                          <a16:creationId xmlns:a16="http://schemas.microsoft.com/office/drawing/2014/main" id="{6192B40A-23B6-E9E1-5DEC-F164A058C2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57776" y="4088042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285" name="Straight Arrow Connector 284">
                      <a:extLst>
                        <a:ext uri="{FF2B5EF4-FFF2-40B4-BE49-F238E27FC236}">
                          <a16:creationId xmlns:a16="http://schemas.microsoft.com/office/drawing/2014/main" id="{F41780E3-C28C-FF0A-4BA6-34613305FB52}"/>
                        </a:ext>
                      </a:extLst>
                    </p:cNvPr>
                    <p:cNvCxnSpPr>
                      <a:endCxn id="282" idx="7"/>
                    </p:cNvCxnSpPr>
                    <p:nvPr/>
                  </p:nvCxnSpPr>
                  <p:spPr>
                    <a:xfrm flipH="1">
                      <a:off x="5777082" y="4142323"/>
                      <a:ext cx="880694" cy="294826"/>
                    </a:xfrm>
                    <a:prstGeom prst="straightConnector1">
                      <a:avLst/>
                    </a:prstGeom>
                    <a:ln>
                      <a:solidFill>
                        <a:srgbClr val="92C6FF"/>
                      </a:solidFill>
                      <a:tailEnd type="triangle"/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275" name="Straight Arrow Connector 274">
                    <a:extLst>
                      <a:ext uri="{FF2B5EF4-FFF2-40B4-BE49-F238E27FC236}">
                        <a16:creationId xmlns:a16="http://schemas.microsoft.com/office/drawing/2014/main" id="{0BD6249C-C8FC-E756-5F9B-FDAC1AC6ACC6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539485" y="4449929"/>
                    <a:ext cx="609081" cy="71321"/>
                  </a:xfrm>
                  <a:prstGeom prst="straightConnector1">
                    <a:avLst/>
                  </a:prstGeom>
                  <a:ln>
                    <a:solidFill>
                      <a:srgbClr val="92C6FF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6" name="Straight Arrow Connector 275">
                    <a:extLst>
                      <a:ext uri="{FF2B5EF4-FFF2-40B4-BE49-F238E27FC236}">
                        <a16:creationId xmlns:a16="http://schemas.microsoft.com/office/drawing/2014/main" id="{AAC32A4F-8B07-27E2-DF13-2C1BF6CCEFB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8241229" y="4226424"/>
                    <a:ext cx="178950" cy="185123"/>
                  </a:xfrm>
                  <a:prstGeom prst="straightConnector1">
                    <a:avLst/>
                  </a:prstGeom>
                  <a:ln>
                    <a:solidFill>
                      <a:srgbClr val="92C6FF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sp>
          <p:nvSpPr>
            <p:cNvPr id="256" name="Arrow: Up-Down 255">
              <a:extLst>
                <a:ext uri="{FF2B5EF4-FFF2-40B4-BE49-F238E27FC236}">
                  <a16:creationId xmlns:a16="http://schemas.microsoft.com/office/drawing/2014/main" id="{6D87F57A-E313-25D2-0AE8-B223B04D974D}"/>
                </a:ext>
              </a:extLst>
            </p:cNvPr>
            <p:cNvSpPr/>
            <p:nvPr/>
          </p:nvSpPr>
          <p:spPr>
            <a:xfrm rot="7295290">
              <a:off x="6412918" y="25126044"/>
              <a:ext cx="455146" cy="2952288"/>
            </a:xfrm>
            <a:prstGeom prst="upDownArrow">
              <a:avLst/>
            </a:prstGeom>
            <a:solidFill>
              <a:schemeClr val="bg1"/>
            </a:solidFill>
            <a:ln w="57150">
              <a:gradFill>
                <a:gsLst>
                  <a:gs pos="0">
                    <a:srgbClr val="92C6FF"/>
                  </a:gs>
                  <a:gs pos="100000">
                    <a:srgbClr val="D0BBFF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7" name="Arrow: Up-Down 256">
              <a:extLst>
                <a:ext uri="{FF2B5EF4-FFF2-40B4-BE49-F238E27FC236}">
                  <a16:creationId xmlns:a16="http://schemas.microsoft.com/office/drawing/2014/main" id="{D6BD602B-A98C-23FD-1E29-F0B88FAFD174}"/>
                </a:ext>
              </a:extLst>
            </p:cNvPr>
            <p:cNvSpPr/>
            <p:nvPr/>
          </p:nvSpPr>
          <p:spPr>
            <a:xfrm rot="14304710" flipH="1">
              <a:off x="10230004" y="25126043"/>
              <a:ext cx="455146" cy="2952288"/>
            </a:xfrm>
            <a:prstGeom prst="upDownArrow">
              <a:avLst/>
            </a:prstGeom>
            <a:solidFill>
              <a:schemeClr val="bg1"/>
            </a:solidFill>
            <a:ln w="57150">
              <a:gradFill>
                <a:gsLst>
                  <a:gs pos="0">
                    <a:srgbClr val="92C6FF"/>
                  </a:gs>
                  <a:gs pos="100000">
                    <a:srgbClr val="8DE5A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25" name="TextBox 324">
            <a:extLst>
              <a:ext uri="{FF2B5EF4-FFF2-40B4-BE49-F238E27FC236}">
                <a16:creationId xmlns:a16="http://schemas.microsoft.com/office/drawing/2014/main" id="{566E8A89-24B9-04BF-5DBA-114953E65BAC}"/>
              </a:ext>
            </a:extLst>
          </p:cNvPr>
          <p:cNvSpPr txBox="1"/>
          <p:nvPr/>
        </p:nvSpPr>
        <p:spPr>
          <a:xfrm>
            <a:off x="21834388" y="14691352"/>
            <a:ext cx="1009835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Aggregate observations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from connected passengers.</a:t>
            </a:r>
          </a:p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Use centralized solver to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compute joint team plans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Share solutions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with connected passengers.</a:t>
            </a:r>
          </a:p>
        </p:txBody>
      </p:sp>
      <p:grpSp>
        <p:nvGrpSpPr>
          <p:cNvPr id="331" name="Group 330">
            <a:extLst>
              <a:ext uri="{FF2B5EF4-FFF2-40B4-BE49-F238E27FC236}">
                <a16:creationId xmlns:a16="http://schemas.microsoft.com/office/drawing/2014/main" id="{9573660A-A464-20CC-ADCF-8A408BEEE2F0}"/>
              </a:ext>
            </a:extLst>
          </p:cNvPr>
          <p:cNvGrpSpPr/>
          <p:nvPr/>
        </p:nvGrpSpPr>
        <p:grpSpPr>
          <a:xfrm>
            <a:off x="13251921" y="20720918"/>
            <a:ext cx="11296120" cy="7150816"/>
            <a:chOff x="17093748" y="20599727"/>
            <a:chExt cx="11296120" cy="7150816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19CFA7C2-90BB-8990-2E50-7A86BBC3EC51}"/>
                </a:ext>
              </a:extLst>
            </p:cNvPr>
            <p:cNvGrpSpPr/>
            <p:nvPr/>
          </p:nvGrpSpPr>
          <p:grpSpPr>
            <a:xfrm>
              <a:off x="17093748" y="20599727"/>
              <a:ext cx="11296120" cy="7150816"/>
              <a:chOff x="20407100" y="15713983"/>
              <a:chExt cx="11296120" cy="7150816"/>
            </a:xfrm>
          </p:grpSpPr>
          <p:grpSp>
            <p:nvGrpSpPr>
              <p:cNvPr id="140" name="Group 139">
                <a:extLst>
                  <a:ext uri="{FF2B5EF4-FFF2-40B4-BE49-F238E27FC236}">
                    <a16:creationId xmlns:a16="http://schemas.microsoft.com/office/drawing/2014/main" id="{BBF5382C-B0DA-F102-9199-4CA391DCCECE}"/>
                  </a:ext>
                </a:extLst>
              </p:cNvPr>
              <p:cNvGrpSpPr/>
              <p:nvPr/>
            </p:nvGrpSpPr>
            <p:grpSpPr>
              <a:xfrm>
                <a:off x="20407100" y="15713983"/>
                <a:ext cx="11296120" cy="7150816"/>
                <a:chOff x="5553070" y="1218389"/>
                <a:chExt cx="5792574" cy="3666889"/>
              </a:xfrm>
            </p:grpSpPr>
            <p:sp>
              <p:nvSpPr>
                <p:cNvPr id="158" name="Rectangle: Rounded Corners 157">
                  <a:extLst>
                    <a:ext uri="{FF2B5EF4-FFF2-40B4-BE49-F238E27FC236}">
                      <a16:creationId xmlns:a16="http://schemas.microsoft.com/office/drawing/2014/main" id="{B3E21AB3-F2DF-440F-E09E-68632C470651}"/>
                    </a:ext>
                  </a:extLst>
                </p:cNvPr>
                <p:cNvSpPr/>
                <p:nvPr/>
              </p:nvSpPr>
              <p:spPr>
                <a:xfrm>
                  <a:off x="5553070" y="1218389"/>
                  <a:ext cx="3986664" cy="2755446"/>
                </a:xfrm>
                <a:prstGeom prst="roundRect">
                  <a:avLst>
                    <a:gd name="adj" fmla="val 11888"/>
                  </a:avLst>
                </a:prstGeom>
                <a:solidFill>
                  <a:srgbClr val="FF6C65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tIns="0" rtlCol="0" anchor="t" anchorCtr="0"/>
                <a:lstStyle/>
                <a:p>
                  <a:pPr algn="ctr"/>
                  <a:r>
                    <a:rPr lang="en-US" sz="4000" b="1" dirty="0">
                      <a:cs typeface="Times New Roman" panose="02020603050405020304" pitchFamily="18" charset="0"/>
                    </a:rPr>
                    <a:t>Passenger </a:t>
                  </a:r>
                  <a:r>
                    <a:rPr lang="en-US" sz="4000" b="1" i="1" dirty="0" err="1">
                      <a:cs typeface="Times New Roman" panose="02020603050405020304" pitchFamily="18" charset="0"/>
                    </a:rPr>
                    <a:t>i</a:t>
                  </a:r>
                  <a:endParaRPr lang="en-US" sz="4000" b="1" i="1" dirty="0"/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E491E1EF-E37D-A9A0-3E3A-C5B16F3C7A27}"/>
                    </a:ext>
                  </a:extLst>
                </p:cNvPr>
                <p:cNvSpPr/>
                <p:nvPr/>
              </p:nvSpPr>
              <p:spPr>
                <a:xfrm>
                  <a:off x="6461675" y="3026723"/>
                  <a:ext cx="2202975" cy="665718"/>
                </a:xfrm>
                <a:prstGeom prst="rect">
                  <a:avLst/>
                </a:prstGeom>
                <a:solidFill>
                  <a:schemeClr val="bg2">
                    <a:lumMod val="50000"/>
                  </a:schemeClr>
                </a:solidFill>
                <a:ln>
                  <a:solidFill>
                    <a:schemeClr val="tx1">
                      <a:lumMod val="75000"/>
                      <a:lumOff val="25000"/>
                    </a:schemeClr>
                  </a:solidFill>
                  <a:prstDash val="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3600" i="1" dirty="0">
                      <a:cs typeface="Times New Roman" panose="02020603050405020304" pitchFamily="18" charset="0"/>
                    </a:rPr>
                    <a:t>Plan Valuation &amp; Selection</a:t>
                  </a:r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2B821F6E-9FBC-7CEA-3E13-65C5E80D0D41}"/>
                    </a:ext>
                  </a:extLst>
                </p:cNvPr>
                <p:cNvSpPr/>
                <p:nvPr/>
              </p:nvSpPr>
              <p:spPr>
                <a:xfrm>
                  <a:off x="7602359" y="1839819"/>
                  <a:ext cx="1742355" cy="612245"/>
                </a:xfrm>
                <a:prstGeom prst="rect">
                  <a:avLst/>
                </a:prstGeom>
                <a:solidFill>
                  <a:schemeClr val="bg2">
                    <a:lumMod val="50000"/>
                  </a:schemeClr>
                </a:solidFill>
                <a:ln>
                  <a:solidFill>
                    <a:schemeClr val="tx1">
                      <a:lumMod val="75000"/>
                      <a:lumOff val="25000"/>
                    </a:schemeClr>
                  </a:solidFill>
                  <a:prstDash val="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3600" dirty="0">
                      <a:cs typeface="Times New Roman" panose="02020603050405020304" pitchFamily="18" charset="0"/>
                    </a:rPr>
                    <a:t>Decentralized Solver</a:t>
                  </a:r>
                </a:p>
              </p:txBody>
            </p:sp>
            <p:sp>
              <p:nvSpPr>
                <p:cNvPr id="161" name="Rectangle: Rounded Corners 160">
                  <a:extLst>
                    <a:ext uri="{FF2B5EF4-FFF2-40B4-BE49-F238E27FC236}">
                      <a16:creationId xmlns:a16="http://schemas.microsoft.com/office/drawing/2014/main" id="{630B6E0F-5841-28E1-C28F-2310906AC8B0}"/>
                    </a:ext>
                  </a:extLst>
                </p:cNvPr>
                <p:cNvSpPr/>
                <p:nvPr/>
              </p:nvSpPr>
              <p:spPr>
                <a:xfrm>
                  <a:off x="6461675" y="4272174"/>
                  <a:ext cx="2202975" cy="400605"/>
                </a:xfrm>
                <a:prstGeom prst="roundRect">
                  <a:avLst/>
                </a:prstGeom>
                <a:solidFill>
                  <a:srgbClr val="FF9F9A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3600" dirty="0"/>
                    <a:t>Candidate Plans</a:t>
                  </a:r>
                </a:p>
              </p:txBody>
            </p:sp>
            <p:cxnSp>
              <p:nvCxnSpPr>
                <p:cNvPr id="162" name="Connector: Elbow 161">
                  <a:extLst>
                    <a:ext uri="{FF2B5EF4-FFF2-40B4-BE49-F238E27FC236}">
                      <a16:creationId xmlns:a16="http://schemas.microsoft.com/office/drawing/2014/main" id="{D7E410A9-6A95-7D9D-090D-BC3AA8E8BFB8}"/>
                    </a:ext>
                  </a:extLst>
                </p:cNvPr>
                <p:cNvCxnSpPr>
                  <a:cxnSpLocks/>
                  <a:stCxn id="160" idx="2"/>
                  <a:endCxn id="159" idx="0"/>
                </p:cNvCxnSpPr>
                <p:nvPr/>
              </p:nvCxnSpPr>
              <p:spPr>
                <a:xfrm rot="5400000">
                  <a:off x="7731020" y="2284206"/>
                  <a:ext cx="574659" cy="910374"/>
                </a:xfrm>
                <a:prstGeom prst="bentConnector3">
                  <a:avLst>
                    <a:gd name="adj1" fmla="val 49426"/>
                  </a:avLst>
                </a:prstGeom>
                <a:ln w="57150">
                  <a:solidFill>
                    <a:schemeClr val="bg1">
                      <a:lumMod val="75000"/>
                    </a:schemeClr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3" name="Straight Arrow Connector 162">
                  <a:extLst>
                    <a:ext uri="{FF2B5EF4-FFF2-40B4-BE49-F238E27FC236}">
                      <a16:creationId xmlns:a16="http://schemas.microsoft.com/office/drawing/2014/main" id="{74CC2D37-C7A1-4DD5-4F42-7AE76A57FD42}"/>
                    </a:ext>
                  </a:extLst>
                </p:cNvPr>
                <p:cNvCxnSpPr>
                  <a:cxnSpLocks/>
                  <a:stCxn id="159" idx="2"/>
                  <a:endCxn id="161" idx="0"/>
                </p:cNvCxnSpPr>
                <p:nvPr/>
              </p:nvCxnSpPr>
              <p:spPr>
                <a:xfrm>
                  <a:off x="7563163" y="3692441"/>
                  <a:ext cx="0" cy="579733"/>
                </a:xfrm>
                <a:prstGeom prst="straightConnector1">
                  <a:avLst/>
                </a:prstGeom>
                <a:ln w="57150">
                  <a:solidFill>
                    <a:schemeClr val="bg1">
                      <a:lumMod val="75000"/>
                    </a:schemeClr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73A3583B-98BD-9A3C-F534-BAC493E89902}"/>
                    </a:ext>
                  </a:extLst>
                </p:cNvPr>
                <p:cNvSpPr/>
                <p:nvPr/>
              </p:nvSpPr>
              <p:spPr>
                <a:xfrm>
                  <a:off x="9665449" y="4048269"/>
                  <a:ext cx="1680195" cy="837009"/>
                </a:xfrm>
                <a:prstGeom prst="rect">
                  <a:avLst/>
                </a:prstGeom>
                <a:solidFill>
                  <a:srgbClr val="CFCFC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3600" b="1" dirty="0">
                      <a:cs typeface="Times New Roman" panose="02020603050405020304" pitchFamily="18" charset="0"/>
                    </a:rPr>
                    <a:t>Neighboring Robots</a:t>
                  </a:r>
                </a:p>
              </p:txBody>
            </p:sp>
          </p:grpSp>
          <p:grpSp>
            <p:nvGrpSpPr>
              <p:cNvPr id="141" name="Group 140">
                <a:extLst>
                  <a:ext uri="{FF2B5EF4-FFF2-40B4-BE49-F238E27FC236}">
                    <a16:creationId xmlns:a16="http://schemas.microsoft.com/office/drawing/2014/main" id="{8A2820F1-4C4E-565B-51C3-84E314ECD649}"/>
                  </a:ext>
                </a:extLst>
              </p:cNvPr>
              <p:cNvGrpSpPr/>
              <p:nvPr/>
            </p:nvGrpSpPr>
            <p:grpSpPr>
              <a:xfrm>
                <a:off x="21527613" y="16911077"/>
                <a:ext cx="2799374" cy="2978456"/>
                <a:chOff x="5897924" y="1832251"/>
                <a:chExt cx="1435500" cy="1527332"/>
              </a:xfrm>
            </p:grpSpPr>
            <p:sp>
              <p:nvSpPr>
                <p:cNvPr id="154" name="Rectangle: Rounded Corners 153">
                  <a:extLst>
                    <a:ext uri="{FF2B5EF4-FFF2-40B4-BE49-F238E27FC236}">
                      <a16:creationId xmlns:a16="http://schemas.microsoft.com/office/drawing/2014/main" id="{66ACB445-A6CA-C42A-71FB-1AE470CD1F67}"/>
                    </a:ext>
                  </a:extLst>
                </p:cNvPr>
                <p:cNvSpPr/>
                <p:nvPr/>
              </p:nvSpPr>
              <p:spPr>
                <a:xfrm>
                  <a:off x="5897924" y="1832251"/>
                  <a:ext cx="1050240" cy="612246"/>
                </a:xfrm>
                <a:prstGeom prst="roundRect">
                  <a:avLst/>
                </a:prstGeom>
                <a:solidFill>
                  <a:srgbClr val="FF9F9A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3600" dirty="0"/>
                    <a:t>Stored Plans</a:t>
                  </a:r>
                </a:p>
              </p:txBody>
            </p:sp>
            <p:cxnSp>
              <p:nvCxnSpPr>
                <p:cNvPr id="155" name="Connector: Elbow 154">
                  <a:extLst>
                    <a:ext uri="{FF2B5EF4-FFF2-40B4-BE49-F238E27FC236}">
                      <a16:creationId xmlns:a16="http://schemas.microsoft.com/office/drawing/2014/main" id="{B88F4E09-92CC-AC28-CE94-781D0007720E}"/>
                    </a:ext>
                  </a:extLst>
                </p:cNvPr>
                <p:cNvCxnSpPr>
                  <a:cxnSpLocks/>
                  <a:stCxn id="154" idx="2"/>
                  <a:endCxn id="159" idx="0"/>
                </p:cNvCxnSpPr>
                <p:nvPr/>
              </p:nvCxnSpPr>
              <p:spPr>
                <a:xfrm rot="16200000" flipH="1">
                  <a:off x="6587121" y="2280419"/>
                  <a:ext cx="582226" cy="910381"/>
                </a:xfrm>
                <a:prstGeom prst="bentConnector3">
                  <a:avLst>
                    <a:gd name="adj1" fmla="val 50000"/>
                  </a:avLst>
                </a:prstGeom>
                <a:ln w="57150">
                  <a:solidFill>
                    <a:schemeClr val="bg1">
                      <a:lumMod val="75000"/>
                    </a:schemeClr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6" name="Connector: Elbow 155">
                  <a:extLst>
                    <a:ext uri="{FF2B5EF4-FFF2-40B4-BE49-F238E27FC236}">
                      <a16:creationId xmlns:a16="http://schemas.microsoft.com/office/drawing/2014/main" id="{DE4CEC74-54EC-8DE8-E6D2-A96567CF9612}"/>
                    </a:ext>
                  </a:extLst>
                </p:cNvPr>
                <p:cNvCxnSpPr>
                  <a:cxnSpLocks/>
                  <a:stCxn id="159" idx="1"/>
                  <a:endCxn id="154" idx="1"/>
                </p:cNvCxnSpPr>
                <p:nvPr/>
              </p:nvCxnSpPr>
              <p:spPr>
                <a:xfrm rot="10800000">
                  <a:off x="5897925" y="2138375"/>
                  <a:ext cx="334014" cy="1221208"/>
                </a:xfrm>
                <a:prstGeom prst="bentConnector3">
                  <a:avLst>
                    <a:gd name="adj1" fmla="val 184527"/>
                  </a:avLst>
                </a:prstGeom>
                <a:ln w="57150">
                  <a:solidFill>
                    <a:schemeClr val="bg1">
                      <a:lumMod val="75000"/>
                    </a:schemeClr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328" name="Straight Arrow Connector 327">
              <a:extLst>
                <a:ext uri="{FF2B5EF4-FFF2-40B4-BE49-F238E27FC236}">
                  <a16:creationId xmlns:a16="http://schemas.microsoft.com/office/drawing/2014/main" id="{96210F5B-6F86-175F-EF4D-DF95803AAD92}"/>
                </a:ext>
              </a:extLst>
            </p:cNvPr>
            <p:cNvCxnSpPr>
              <a:cxnSpLocks/>
              <a:stCxn id="161" idx="3"/>
              <a:endCxn id="164" idx="1"/>
            </p:cNvCxnSpPr>
            <p:nvPr/>
          </p:nvCxnSpPr>
          <p:spPr>
            <a:xfrm flipV="1">
              <a:off x="23161652" y="26934416"/>
              <a:ext cx="1951662" cy="11121"/>
            </a:xfrm>
            <a:prstGeom prst="straightConnector1">
              <a:avLst/>
            </a:prstGeom>
            <a:ln w="57150">
              <a:solidFill>
                <a:schemeClr val="bg2">
                  <a:lumMod val="75000"/>
                </a:schemeClr>
              </a:solidFill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5" name="TextBox 444">
            <a:extLst>
              <a:ext uri="{FF2B5EF4-FFF2-40B4-BE49-F238E27FC236}">
                <a16:creationId xmlns:a16="http://schemas.microsoft.com/office/drawing/2014/main" id="{43C9386E-9C2F-ABF0-FBD6-E7D7CA5B30C7}"/>
              </a:ext>
            </a:extLst>
          </p:cNvPr>
          <p:cNvSpPr txBox="1"/>
          <p:nvPr/>
        </p:nvSpPr>
        <p:spPr>
          <a:xfrm>
            <a:off x="21845593" y="21336748"/>
            <a:ext cx="10098355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Solve local plan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using observations &amp; candidate plans from neighbors.</a:t>
            </a:r>
          </a:p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Evaluate new plans against history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 high-value solutions (both solved locally &amp; received from mothership).</a:t>
            </a:r>
          </a:p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Store &amp; share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distribution of high-value plans.</a:t>
            </a:r>
          </a:p>
        </p:txBody>
      </p:sp>
      <p:sp>
        <p:nvSpPr>
          <p:cNvPr id="467" name="Rectangle 466">
            <a:extLst>
              <a:ext uri="{FF2B5EF4-FFF2-40B4-BE49-F238E27FC236}">
                <a16:creationId xmlns:a16="http://schemas.microsoft.com/office/drawing/2014/main" id="{5FF86BCD-7CDF-087E-E086-72F6F925F2A8}"/>
              </a:ext>
            </a:extLst>
          </p:cNvPr>
          <p:cNvSpPr/>
          <p:nvPr/>
        </p:nvSpPr>
        <p:spPr>
          <a:xfrm>
            <a:off x="848339" y="25633163"/>
            <a:ext cx="11664504" cy="26572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Passengers’ decentralized planning routine supports coordination with neighbors in communication range. Plans received from the mothership align passenger actions with distant robots as well.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22675B-168E-47E6-6C1B-520D8ECAAA6A}"/>
              </a:ext>
            </a:extLst>
          </p:cNvPr>
          <p:cNvGrpSpPr/>
          <p:nvPr/>
        </p:nvGrpSpPr>
        <p:grpSpPr>
          <a:xfrm>
            <a:off x="3048371" y="1008458"/>
            <a:ext cx="4417162" cy="1558799"/>
            <a:chOff x="26936637" y="41686131"/>
            <a:chExt cx="3898402" cy="155879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2086853-ADCD-74E0-EB34-C9C3F4F03BBB}"/>
                </a:ext>
              </a:extLst>
            </p:cNvPr>
            <p:cNvSpPr/>
            <p:nvPr/>
          </p:nvSpPr>
          <p:spPr>
            <a:xfrm>
              <a:off x="27380726" y="41686131"/>
              <a:ext cx="3454313" cy="1558799"/>
            </a:xfrm>
            <a:prstGeom prst="rect">
              <a:avLst/>
            </a:prstGeom>
            <a:noFill/>
            <a:ln>
              <a:noFill/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Aft>
                  <a:spcPts val="600"/>
                </a:spcAft>
              </a:pPr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butlnath@oregonstate.edu</a:t>
              </a:r>
            </a:p>
            <a:p>
              <a:pPr>
                <a:spcAft>
                  <a:spcPts val="600"/>
                </a:spcAft>
              </a:pPr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natbut.github.io</a:t>
              </a:r>
            </a:p>
          </p:txBody>
        </p:sp>
        <p:pic>
          <p:nvPicPr>
            <p:cNvPr id="9" name="Graphic 8" descr="World outline">
              <a:extLst>
                <a:ext uri="{FF2B5EF4-FFF2-40B4-BE49-F238E27FC236}">
                  <a16:creationId xmlns:a16="http://schemas.microsoft.com/office/drawing/2014/main" id="{07C3C483-60AF-99DD-D38B-6A7FEDF0F6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26936638" y="42490782"/>
              <a:ext cx="442335" cy="442335"/>
            </a:xfrm>
            <a:prstGeom prst="rect">
              <a:avLst/>
            </a:prstGeom>
          </p:spPr>
        </p:pic>
        <p:pic>
          <p:nvPicPr>
            <p:cNvPr id="14" name="Graphic 13" descr="Envelope outline">
              <a:extLst>
                <a:ext uri="{FF2B5EF4-FFF2-40B4-BE49-F238E27FC236}">
                  <a16:creationId xmlns:a16="http://schemas.microsoft.com/office/drawing/2014/main" id="{5BAA1A4F-1557-AD4C-94F6-288BD68943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26936637" y="42023195"/>
              <a:ext cx="442335" cy="442335"/>
            </a:xfrm>
            <a:prstGeom prst="rect">
              <a:avLst/>
            </a:prstGeom>
          </p:spPr>
        </p:pic>
      </p:grpSp>
      <p:pic>
        <p:nvPicPr>
          <p:cNvPr id="50" name="Picture 49" descr="A graph of a graph showing a number of objects&#10;&#10;AI-generated content may be incorrect.">
            <a:extLst>
              <a:ext uri="{FF2B5EF4-FFF2-40B4-BE49-F238E27FC236}">
                <a16:creationId xmlns:a16="http://schemas.microsoft.com/office/drawing/2014/main" id="{51CFDD86-6192-DC16-F522-094E00914BE1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997" y="34393822"/>
            <a:ext cx="10269860" cy="6219349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15E34CA1-846A-C875-AAAB-7932616C11AB}"/>
              </a:ext>
            </a:extLst>
          </p:cNvPr>
          <p:cNvSpPr/>
          <p:nvPr/>
        </p:nvSpPr>
        <p:spPr>
          <a:xfrm>
            <a:off x="23335978" y="19063080"/>
            <a:ext cx="7117584" cy="1328569"/>
          </a:xfrm>
          <a:prstGeom prst="rect">
            <a:avLst/>
          </a:prstGeom>
          <a:solidFill>
            <a:srgbClr val="FBE3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Sampling-based solvers address environment stochasticity</a:t>
            </a:r>
          </a:p>
        </p:txBody>
      </p:sp>
      <p:sp>
        <p:nvSpPr>
          <p:cNvPr id="56" name="Right Brace 55">
            <a:extLst>
              <a:ext uri="{FF2B5EF4-FFF2-40B4-BE49-F238E27FC236}">
                <a16:creationId xmlns:a16="http://schemas.microsoft.com/office/drawing/2014/main" id="{7C51A660-8558-2534-3041-504C872DD082}"/>
              </a:ext>
            </a:extLst>
          </p:cNvPr>
          <p:cNvSpPr/>
          <p:nvPr/>
        </p:nvSpPr>
        <p:spPr>
          <a:xfrm rot="10800000">
            <a:off x="21260383" y="14512240"/>
            <a:ext cx="642808" cy="3672151"/>
          </a:xfrm>
          <a:prstGeom prst="rightBrace">
            <a:avLst>
              <a:gd name="adj1" fmla="val 46997"/>
              <a:gd name="adj2" fmla="val 50000"/>
            </a:avLst>
          </a:prstGeom>
          <a:ln w="57150">
            <a:solidFill>
              <a:srgbClr val="57A7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ight Brace 56">
            <a:extLst>
              <a:ext uri="{FF2B5EF4-FFF2-40B4-BE49-F238E27FC236}">
                <a16:creationId xmlns:a16="http://schemas.microsoft.com/office/drawing/2014/main" id="{BB66E677-FEB3-5293-B13C-A25D0606C802}"/>
              </a:ext>
            </a:extLst>
          </p:cNvPr>
          <p:cNvSpPr/>
          <p:nvPr/>
        </p:nvSpPr>
        <p:spPr>
          <a:xfrm rot="10800000">
            <a:off x="21207867" y="21275349"/>
            <a:ext cx="642808" cy="4485754"/>
          </a:xfrm>
          <a:prstGeom prst="rightBrace">
            <a:avLst>
              <a:gd name="adj1" fmla="val 46997"/>
              <a:gd name="adj2" fmla="val 50000"/>
            </a:avLst>
          </a:prstGeom>
          <a:ln w="57150">
            <a:solidFill>
              <a:srgbClr val="FF6C6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59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306124F1-8284-F947-06AC-7A65FBD7B45E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91" y="759213"/>
            <a:ext cx="2107792" cy="2107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679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66">
            <a:extLst>
              <a:ext uri="{FF2B5EF4-FFF2-40B4-BE49-F238E27FC236}">
                <a16:creationId xmlns:a16="http://schemas.microsoft.com/office/drawing/2014/main" id="{82D3F0E2-88DD-000A-4EE8-13050BAEAF3F}"/>
              </a:ext>
            </a:extLst>
          </p:cNvPr>
          <p:cNvGrpSpPr/>
          <p:nvPr/>
        </p:nvGrpSpPr>
        <p:grpSpPr>
          <a:xfrm>
            <a:off x="-6911976" y="8408090"/>
            <a:ext cx="10206792" cy="5017602"/>
            <a:chOff x="11201400" y="4648808"/>
            <a:chExt cx="10206792" cy="501760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F5364B0-7958-380B-60AD-E37C598466BA}"/>
                </a:ext>
              </a:extLst>
            </p:cNvPr>
            <p:cNvSpPr/>
            <p:nvPr/>
          </p:nvSpPr>
          <p:spPr>
            <a:xfrm>
              <a:off x="11201400" y="5015460"/>
              <a:ext cx="10206792" cy="445718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shade val="30000"/>
                    <a:satMod val="115000"/>
                  </a:schemeClr>
                </a:gs>
                <a:gs pos="50000">
                  <a:schemeClr val="tx2">
                    <a:lumMod val="25000"/>
                    <a:lumOff val="75000"/>
                    <a:shade val="67500"/>
                    <a:satMod val="115000"/>
                  </a:schemeClr>
                </a:gs>
                <a:gs pos="100000">
                  <a:schemeClr val="tx2">
                    <a:lumMod val="25000"/>
                    <a:lumOff val="75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9142CF0-BCD7-7EE6-A1F0-97A4EAAAEB79}"/>
                </a:ext>
              </a:extLst>
            </p:cNvPr>
            <p:cNvSpPr/>
            <p:nvPr/>
          </p:nvSpPr>
          <p:spPr>
            <a:xfrm>
              <a:off x="11201400" y="4741311"/>
              <a:ext cx="10206792" cy="293858"/>
            </a:xfrm>
            <a:custGeom>
              <a:avLst/>
              <a:gdLst>
                <a:gd name="connsiteX0" fmla="*/ 11182287 w 11199164"/>
                <a:gd name="connsiteY0" fmla="*/ 0 h 277911"/>
                <a:gd name="connsiteX1" fmla="*/ 11199164 w 11199164"/>
                <a:gd name="connsiteY1" fmla="*/ 269879 h 277911"/>
                <a:gd name="connsiteX2" fmla="*/ 5619913 w 11199164"/>
                <a:gd name="connsiteY2" fmla="*/ 269879 h 277911"/>
                <a:gd name="connsiteX3" fmla="*/ 5620415 w 11199164"/>
                <a:gd name="connsiteY3" fmla="*/ 277911 h 277911"/>
                <a:gd name="connsiteX4" fmla="*/ 0 w 11199164"/>
                <a:gd name="connsiteY4" fmla="*/ 277911 h 277911"/>
                <a:gd name="connsiteX5" fmla="*/ 0 w 11199164"/>
                <a:gd name="connsiteY5" fmla="*/ 35712 h 277911"/>
                <a:gd name="connsiteX6" fmla="*/ 151904 w 11199164"/>
                <a:gd name="connsiteY6" fmla="*/ 70312 h 277911"/>
                <a:gd name="connsiteX7" fmla="*/ 320685 w 11199164"/>
                <a:gd name="connsiteY7" fmla="*/ 91072 h 277911"/>
                <a:gd name="connsiteX8" fmla="*/ 556979 w 11199164"/>
                <a:gd name="connsiteY8" fmla="*/ 97991 h 277911"/>
                <a:gd name="connsiteX9" fmla="*/ 776393 w 11199164"/>
                <a:gd name="connsiteY9" fmla="*/ 91072 h 277911"/>
                <a:gd name="connsiteX10" fmla="*/ 978931 w 11199164"/>
                <a:gd name="connsiteY10" fmla="*/ 42632 h 277911"/>
                <a:gd name="connsiteX11" fmla="*/ 1130835 w 11199164"/>
                <a:gd name="connsiteY11" fmla="*/ 104912 h 277911"/>
                <a:gd name="connsiteX12" fmla="*/ 1350249 w 11199164"/>
                <a:gd name="connsiteY12" fmla="*/ 118752 h 277911"/>
                <a:gd name="connsiteX13" fmla="*/ 1637177 w 11199164"/>
                <a:gd name="connsiteY13" fmla="*/ 97991 h 277911"/>
                <a:gd name="connsiteX14" fmla="*/ 1721570 w 11199164"/>
                <a:gd name="connsiteY14" fmla="*/ 63392 h 277911"/>
                <a:gd name="connsiteX15" fmla="*/ 1822837 w 11199164"/>
                <a:gd name="connsiteY15" fmla="*/ 28792 h 277911"/>
                <a:gd name="connsiteX16" fmla="*/ 2059132 w 11199164"/>
                <a:gd name="connsiteY16" fmla="*/ 91072 h 277911"/>
                <a:gd name="connsiteX17" fmla="*/ 2194155 w 11199164"/>
                <a:gd name="connsiteY17" fmla="*/ 118752 h 277911"/>
                <a:gd name="connsiteX18" fmla="*/ 2413573 w 11199164"/>
                <a:gd name="connsiteY18" fmla="*/ 111831 h 277911"/>
                <a:gd name="connsiteX19" fmla="*/ 2632987 w 11199164"/>
                <a:gd name="connsiteY19" fmla="*/ 84152 h 277911"/>
                <a:gd name="connsiteX20" fmla="*/ 2734257 w 11199164"/>
                <a:gd name="connsiteY20" fmla="*/ 56472 h 277911"/>
                <a:gd name="connsiteX21" fmla="*/ 2751134 w 11199164"/>
                <a:gd name="connsiteY21" fmla="*/ 49551 h 277911"/>
                <a:gd name="connsiteX22" fmla="*/ 2869281 w 11199164"/>
                <a:gd name="connsiteY22" fmla="*/ 28792 h 277911"/>
                <a:gd name="connsiteX23" fmla="*/ 3122453 w 11199164"/>
                <a:gd name="connsiteY23" fmla="*/ 91072 h 277911"/>
                <a:gd name="connsiteX24" fmla="*/ 3308113 w 11199164"/>
                <a:gd name="connsiteY24" fmla="*/ 104912 h 277911"/>
                <a:gd name="connsiteX25" fmla="*/ 3493771 w 11199164"/>
                <a:gd name="connsiteY25" fmla="*/ 91072 h 277911"/>
                <a:gd name="connsiteX26" fmla="*/ 3662554 w 11199164"/>
                <a:gd name="connsiteY26" fmla="*/ 56472 h 277911"/>
                <a:gd name="connsiteX27" fmla="*/ 3780699 w 11199164"/>
                <a:gd name="connsiteY27" fmla="*/ 21872 h 277911"/>
                <a:gd name="connsiteX28" fmla="*/ 3983236 w 11199164"/>
                <a:gd name="connsiteY28" fmla="*/ 77232 h 277911"/>
                <a:gd name="connsiteX29" fmla="*/ 4118263 w 11199164"/>
                <a:gd name="connsiteY29" fmla="*/ 97991 h 277911"/>
                <a:gd name="connsiteX30" fmla="*/ 4270166 w 11199164"/>
                <a:gd name="connsiteY30" fmla="*/ 111831 h 277911"/>
                <a:gd name="connsiteX31" fmla="*/ 4607728 w 11199164"/>
                <a:gd name="connsiteY31" fmla="*/ 70312 h 277911"/>
                <a:gd name="connsiteX32" fmla="*/ 4725875 w 11199164"/>
                <a:gd name="connsiteY32" fmla="*/ 28792 h 277911"/>
                <a:gd name="connsiteX33" fmla="*/ 4911533 w 11199164"/>
                <a:gd name="connsiteY33" fmla="*/ 84152 h 277911"/>
                <a:gd name="connsiteX34" fmla="*/ 5147827 w 11199164"/>
                <a:gd name="connsiteY34" fmla="*/ 97991 h 277911"/>
                <a:gd name="connsiteX35" fmla="*/ 5316608 w 11199164"/>
                <a:gd name="connsiteY35" fmla="*/ 77232 h 277911"/>
                <a:gd name="connsiteX36" fmla="*/ 5519145 w 11199164"/>
                <a:gd name="connsiteY36" fmla="*/ 42632 h 277911"/>
                <a:gd name="connsiteX37" fmla="*/ 5603538 w 11199164"/>
                <a:gd name="connsiteY37" fmla="*/ 8032 h 277911"/>
                <a:gd name="connsiteX38" fmla="*/ 5605143 w 11199164"/>
                <a:gd name="connsiteY38" fmla="*/ 33692 h 277911"/>
                <a:gd name="connsiteX39" fmla="*/ 5730653 w 11199164"/>
                <a:gd name="connsiteY39" fmla="*/ 62280 h 277911"/>
                <a:gd name="connsiteX40" fmla="*/ 5899434 w 11199164"/>
                <a:gd name="connsiteY40" fmla="*/ 83040 h 277911"/>
                <a:gd name="connsiteX41" fmla="*/ 6135728 w 11199164"/>
                <a:gd name="connsiteY41" fmla="*/ 89959 h 277911"/>
                <a:gd name="connsiteX42" fmla="*/ 6355142 w 11199164"/>
                <a:gd name="connsiteY42" fmla="*/ 83040 h 277911"/>
                <a:gd name="connsiteX43" fmla="*/ 6557680 w 11199164"/>
                <a:gd name="connsiteY43" fmla="*/ 34600 h 277911"/>
                <a:gd name="connsiteX44" fmla="*/ 6709584 w 11199164"/>
                <a:gd name="connsiteY44" fmla="*/ 96880 h 277911"/>
                <a:gd name="connsiteX45" fmla="*/ 6928998 w 11199164"/>
                <a:gd name="connsiteY45" fmla="*/ 110720 h 277911"/>
                <a:gd name="connsiteX46" fmla="*/ 7215926 w 11199164"/>
                <a:gd name="connsiteY46" fmla="*/ 89959 h 277911"/>
                <a:gd name="connsiteX47" fmla="*/ 7300319 w 11199164"/>
                <a:gd name="connsiteY47" fmla="*/ 55360 h 277911"/>
                <a:gd name="connsiteX48" fmla="*/ 7401586 w 11199164"/>
                <a:gd name="connsiteY48" fmla="*/ 20760 h 277911"/>
                <a:gd name="connsiteX49" fmla="*/ 7637880 w 11199164"/>
                <a:gd name="connsiteY49" fmla="*/ 83040 h 277911"/>
                <a:gd name="connsiteX50" fmla="*/ 7772904 w 11199164"/>
                <a:gd name="connsiteY50" fmla="*/ 110720 h 277911"/>
                <a:gd name="connsiteX51" fmla="*/ 7992322 w 11199164"/>
                <a:gd name="connsiteY51" fmla="*/ 103799 h 277911"/>
                <a:gd name="connsiteX52" fmla="*/ 8211736 w 11199164"/>
                <a:gd name="connsiteY52" fmla="*/ 76120 h 277911"/>
                <a:gd name="connsiteX53" fmla="*/ 8313006 w 11199164"/>
                <a:gd name="connsiteY53" fmla="*/ 48440 h 277911"/>
                <a:gd name="connsiteX54" fmla="*/ 8329883 w 11199164"/>
                <a:gd name="connsiteY54" fmla="*/ 41519 h 277911"/>
                <a:gd name="connsiteX55" fmla="*/ 8448030 w 11199164"/>
                <a:gd name="connsiteY55" fmla="*/ 20760 h 277911"/>
                <a:gd name="connsiteX56" fmla="*/ 8701201 w 11199164"/>
                <a:gd name="connsiteY56" fmla="*/ 83040 h 277911"/>
                <a:gd name="connsiteX57" fmla="*/ 8886862 w 11199164"/>
                <a:gd name="connsiteY57" fmla="*/ 96880 h 277911"/>
                <a:gd name="connsiteX58" fmla="*/ 9072520 w 11199164"/>
                <a:gd name="connsiteY58" fmla="*/ 83040 h 277911"/>
                <a:gd name="connsiteX59" fmla="*/ 9241303 w 11199164"/>
                <a:gd name="connsiteY59" fmla="*/ 48440 h 277911"/>
                <a:gd name="connsiteX60" fmla="*/ 9359447 w 11199164"/>
                <a:gd name="connsiteY60" fmla="*/ 13840 h 277911"/>
                <a:gd name="connsiteX61" fmla="*/ 9561985 w 11199164"/>
                <a:gd name="connsiteY61" fmla="*/ 69200 h 277911"/>
                <a:gd name="connsiteX62" fmla="*/ 9697012 w 11199164"/>
                <a:gd name="connsiteY62" fmla="*/ 89959 h 277911"/>
                <a:gd name="connsiteX63" fmla="*/ 9848915 w 11199164"/>
                <a:gd name="connsiteY63" fmla="*/ 103799 h 277911"/>
                <a:gd name="connsiteX64" fmla="*/ 10186476 w 11199164"/>
                <a:gd name="connsiteY64" fmla="*/ 62280 h 277911"/>
                <a:gd name="connsiteX65" fmla="*/ 10304624 w 11199164"/>
                <a:gd name="connsiteY65" fmla="*/ 20760 h 277911"/>
                <a:gd name="connsiteX66" fmla="*/ 10490282 w 11199164"/>
                <a:gd name="connsiteY66" fmla="*/ 76120 h 277911"/>
                <a:gd name="connsiteX67" fmla="*/ 10726576 w 11199164"/>
                <a:gd name="connsiteY67" fmla="*/ 89959 h 277911"/>
                <a:gd name="connsiteX68" fmla="*/ 10895356 w 11199164"/>
                <a:gd name="connsiteY68" fmla="*/ 69200 h 277911"/>
                <a:gd name="connsiteX69" fmla="*/ 11097894 w 11199164"/>
                <a:gd name="connsiteY69" fmla="*/ 34600 h 277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1199164" h="277911">
                  <a:moveTo>
                    <a:pt x="11182287" y="0"/>
                  </a:moveTo>
                  <a:lnTo>
                    <a:pt x="11199164" y="269879"/>
                  </a:lnTo>
                  <a:lnTo>
                    <a:pt x="5619913" y="269879"/>
                  </a:lnTo>
                  <a:lnTo>
                    <a:pt x="5620415" y="277911"/>
                  </a:lnTo>
                  <a:lnTo>
                    <a:pt x="0" y="277911"/>
                  </a:lnTo>
                  <a:lnTo>
                    <a:pt x="0" y="35712"/>
                  </a:lnTo>
                  <a:lnTo>
                    <a:pt x="151904" y="70312"/>
                  </a:lnTo>
                  <a:lnTo>
                    <a:pt x="320685" y="91072"/>
                  </a:lnTo>
                  <a:lnTo>
                    <a:pt x="556979" y="97991"/>
                  </a:lnTo>
                  <a:lnTo>
                    <a:pt x="776393" y="91072"/>
                  </a:lnTo>
                  <a:lnTo>
                    <a:pt x="978931" y="42632"/>
                  </a:lnTo>
                  <a:lnTo>
                    <a:pt x="1130835" y="104912"/>
                  </a:lnTo>
                  <a:lnTo>
                    <a:pt x="1350249" y="118752"/>
                  </a:lnTo>
                  <a:lnTo>
                    <a:pt x="1637177" y="97991"/>
                  </a:lnTo>
                  <a:lnTo>
                    <a:pt x="1721570" y="63392"/>
                  </a:lnTo>
                  <a:lnTo>
                    <a:pt x="1822837" y="28792"/>
                  </a:lnTo>
                  <a:lnTo>
                    <a:pt x="2059132" y="91072"/>
                  </a:lnTo>
                  <a:lnTo>
                    <a:pt x="2194155" y="118752"/>
                  </a:lnTo>
                  <a:lnTo>
                    <a:pt x="2413573" y="111831"/>
                  </a:lnTo>
                  <a:lnTo>
                    <a:pt x="2632987" y="84152"/>
                  </a:lnTo>
                  <a:lnTo>
                    <a:pt x="2734257" y="56472"/>
                  </a:lnTo>
                  <a:lnTo>
                    <a:pt x="2751134" y="49551"/>
                  </a:lnTo>
                  <a:lnTo>
                    <a:pt x="2869281" y="28792"/>
                  </a:lnTo>
                  <a:lnTo>
                    <a:pt x="3122453" y="91072"/>
                  </a:lnTo>
                  <a:lnTo>
                    <a:pt x="3308113" y="104912"/>
                  </a:lnTo>
                  <a:lnTo>
                    <a:pt x="3493771" y="91072"/>
                  </a:lnTo>
                  <a:lnTo>
                    <a:pt x="3662554" y="56472"/>
                  </a:lnTo>
                  <a:lnTo>
                    <a:pt x="3780699" y="21872"/>
                  </a:lnTo>
                  <a:lnTo>
                    <a:pt x="3983236" y="77232"/>
                  </a:lnTo>
                  <a:lnTo>
                    <a:pt x="4118263" y="97991"/>
                  </a:lnTo>
                  <a:lnTo>
                    <a:pt x="4270166" y="111831"/>
                  </a:lnTo>
                  <a:lnTo>
                    <a:pt x="4607728" y="70312"/>
                  </a:lnTo>
                  <a:lnTo>
                    <a:pt x="4725875" y="28792"/>
                  </a:lnTo>
                  <a:lnTo>
                    <a:pt x="4911533" y="84152"/>
                  </a:lnTo>
                  <a:lnTo>
                    <a:pt x="5147827" y="97991"/>
                  </a:lnTo>
                  <a:lnTo>
                    <a:pt x="5316608" y="77232"/>
                  </a:lnTo>
                  <a:lnTo>
                    <a:pt x="5519145" y="42632"/>
                  </a:lnTo>
                  <a:lnTo>
                    <a:pt x="5603538" y="8032"/>
                  </a:lnTo>
                  <a:lnTo>
                    <a:pt x="5605143" y="33692"/>
                  </a:lnTo>
                  <a:lnTo>
                    <a:pt x="5730653" y="62280"/>
                  </a:lnTo>
                  <a:lnTo>
                    <a:pt x="5899434" y="83040"/>
                  </a:lnTo>
                  <a:lnTo>
                    <a:pt x="6135728" y="89959"/>
                  </a:lnTo>
                  <a:lnTo>
                    <a:pt x="6355142" y="83040"/>
                  </a:lnTo>
                  <a:lnTo>
                    <a:pt x="6557680" y="34600"/>
                  </a:lnTo>
                  <a:lnTo>
                    <a:pt x="6709584" y="96880"/>
                  </a:lnTo>
                  <a:lnTo>
                    <a:pt x="6928998" y="110720"/>
                  </a:lnTo>
                  <a:lnTo>
                    <a:pt x="7215926" y="89959"/>
                  </a:lnTo>
                  <a:lnTo>
                    <a:pt x="7300319" y="55360"/>
                  </a:lnTo>
                  <a:lnTo>
                    <a:pt x="7401586" y="20760"/>
                  </a:lnTo>
                  <a:lnTo>
                    <a:pt x="7637880" y="83040"/>
                  </a:lnTo>
                  <a:lnTo>
                    <a:pt x="7772904" y="110720"/>
                  </a:lnTo>
                  <a:lnTo>
                    <a:pt x="7992322" y="103799"/>
                  </a:lnTo>
                  <a:lnTo>
                    <a:pt x="8211736" y="76120"/>
                  </a:lnTo>
                  <a:lnTo>
                    <a:pt x="8313006" y="48440"/>
                  </a:lnTo>
                  <a:lnTo>
                    <a:pt x="8329883" y="41519"/>
                  </a:lnTo>
                  <a:lnTo>
                    <a:pt x="8448030" y="20760"/>
                  </a:lnTo>
                  <a:lnTo>
                    <a:pt x="8701201" y="83040"/>
                  </a:lnTo>
                  <a:lnTo>
                    <a:pt x="8886862" y="96880"/>
                  </a:lnTo>
                  <a:lnTo>
                    <a:pt x="9072520" y="83040"/>
                  </a:lnTo>
                  <a:lnTo>
                    <a:pt x="9241303" y="48440"/>
                  </a:lnTo>
                  <a:lnTo>
                    <a:pt x="9359447" y="13840"/>
                  </a:lnTo>
                  <a:lnTo>
                    <a:pt x="9561985" y="69200"/>
                  </a:lnTo>
                  <a:lnTo>
                    <a:pt x="9697012" y="89959"/>
                  </a:lnTo>
                  <a:lnTo>
                    <a:pt x="9848915" y="103799"/>
                  </a:lnTo>
                  <a:lnTo>
                    <a:pt x="10186476" y="62280"/>
                  </a:lnTo>
                  <a:lnTo>
                    <a:pt x="10304624" y="20760"/>
                  </a:lnTo>
                  <a:lnTo>
                    <a:pt x="10490282" y="76120"/>
                  </a:lnTo>
                  <a:lnTo>
                    <a:pt x="10726576" y="89959"/>
                  </a:lnTo>
                  <a:lnTo>
                    <a:pt x="10895356" y="69200"/>
                  </a:lnTo>
                  <a:lnTo>
                    <a:pt x="11097894" y="34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shade val="30000"/>
                    <a:satMod val="115000"/>
                  </a:schemeClr>
                </a:gs>
                <a:gs pos="50000">
                  <a:schemeClr val="tx2">
                    <a:lumMod val="25000"/>
                    <a:lumOff val="75000"/>
                    <a:shade val="67500"/>
                    <a:satMod val="115000"/>
                  </a:schemeClr>
                </a:gs>
                <a:gs pos="100000">
                  <a:schemeClr val="tx2">
                    <a:lumMod val="25000"/>
                    <a:lumOff val="75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45D918F-AC27-534E-EF43-ADAD5B97E65D}"/>
                </a:ext>
              </a:extLst>
            </p:cNvPr>
            <p:cNvGrpSpPr/>
            <p:nvPr/>
          </p:nvGrpSpPr>
          <p:grpSpPr>
            <a:xfrm rot="1323749">
              <a:off x="13070940" y="7970170"/>
              <a:ext cx="438332" cy="122999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FB15C87D-2FC2-2AFA-53E0-11740DBC97A1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55" name="Flowchart: Manual Operation 54">
                <a:extLst>
                  <a:ext uri="{FF2B5EF4-FFF2-40B4-BE49-F238E27FC236}">
                    <a16:creationId xmlns:a16="http://schemas.microsoft.com/office/drawing/2014/main" id="{CAD119D2-4701-167C-E9A5-299C7D1CF0AF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0E7D211-F3A3-2340-BF3F-DCFB3AEB15ED}"/>
                </a:ext>
              </a:extLst>
            </p:cNvPr>
            <p:cNvSpPr/>
            <p:nvPr/>
          </p:nvSpPr>
          <p:spPr>
            <a:xfrm>
              <a:off x="12880927" y="4648808"/>
              <a:ext cx="8527265" cy="5017602"/>
            </a:xfrm>
            <a:custGeom>
              <a:avLst/>
              <a:gdLst>
                <a:gd name="connsiteX0" fmla="*/ 0 w 10499154"/>
                <a:gd name="connsiteY0" fmla="*/ 0 h 5789007"/>
                <a:gd name="connsiteX1" fmla="*/ 10499154 w 10499154"/>
                <a:gd name="connsiteY1" fmla="*/ 0 h 5789007"/>
                <a:gd name="connsiteX2" fmla="*/ 10499154 w 10499154"/>
                <a:gd name="connsiteY2" fmla="*/ 5789007 h 5789007"/>
                <a:gd name="connsiteX3" fmla="*/ 9795264 w 10499154"/>
                <a:gd name="connsiteY3" fmla="*/ 5789007 h 5789007"/>
                <a:gd name="connsiteX4" fmla="*/ 9722901 w 10499154"/>
                <a:gd name="connsiteY4" fmla="*/ 5657439 h 5789007"/>
                <a:gd name="connsiteX5" fmla="*/ 9611068 w 10499154"/>
                <a:gd name="connsiteY5" fmla="*/ 5486400 h 5789007"/>
                <a:gd name="connsiteX6" fmla="*/ 9446608 w 10499154"/>
                <a:gd name="connsiteY6" fmla="*/ 5341675 h 5789007"/>
                <a:gd name="connsiteX7" fmla="*/ 9104530 w 10499154"/>
                <a:gd name="connsiteY7" fmla="*/ 5137744 h 5789007"/>
                <a:gd name="connsiteX8" fmla="*/ 8670354 w 10499154"/>
                <a:gd name="connsiteY8" fmla="*/ 4993019 h 5789007"/>
                <a:gd name="connsiteX9" fmla="*/ 8242757 w 10499154"/>
                <a:gd name="connsiteY9" fmla="*/ 4775931 h 5789007"/>
                <a:gd name="connsiteX10" fmla="*/ 7749376 w 10499154"/>
                <a:gd name="connsiteY10" fmla="*/ 4624628 h 5789007"/>
                <a:gd name="connsiteX11" fmla="*/ 7657278 w 10499154"/>
                <a:gd name="connsiteY11" fmla="*/ 4440432 h 5789007"/>
                <a:gd name="connsiteX12" fmla="*/ 7525710 w 10499154"/>
                <a:gd name="connsiteY12" fmla="*/ 4243079 h 5789007"/>
                <a:gd name="connsiteX13" fmla="*/ 7302044 w 10499154"/>
                <a:gd name="connsiteY13" fmla="*/ 3993100 h 5789007"/>
                <a:gd name="connsiteX14" fmla="*/ 7019172 w 10499154"/>
                <a:gd name="connsiteY14" fmla="*/ 3769433 h 5789007"/>
                <a:gd name="connsiteX15" fmla="*/ 6532369 w 10499154"/>
                <a:gd name="connsiteY15" fmla="*/ 3532610 h 5789007"/>
                <a:gd name="connsiteX16" fmla="*/ 6131085 w 10499154"/>
                <a:gd name="connsiteY16" fmla="*/ 3289209 h 5789007"/>
                <a:gd name="connsiteX17" fmla="*/ 5539028 w 10499154"/>
                <a:gd name="connsiteY17" fmla="*/ 2828720 h 5789007"/>
                <a:gd name="connsiteX18" fmla="*/ 4914078 w 10499154"/>
                <a:gd name="connsiteY18" fmla="*/ 2473485 h 5789007"/>
                <a:gd name="connsiteX19" fmla="*/ 4539108 w 10499154"/>
                <a:gd name="connsiteY19" fmla="*/ 2012996 h 5789007"/>
                <a:gd name="connsiteX20" fmla="*/ 4150982 w 10499154"/>
                <a:gd name="connsiteY20" fmla="*/ 1473566 h 5789007"/>
                <a:gd name="connsiteX21" fmla="*/ 3519454 w 10499154"/>
                <a:gd name="connsiteY21" fmla="*/ 980184 h 5789007"/>
                <a:gd name="connsiteX22" fmla="*/ 2466907 w 10499154"/>
                <a:gd name="connsiteY22" fmla="*/ 697313 h 5789007"/>
                <a:gd name="connsiteX23" fmla="*/ 1289370 w 10499154"/>
                <a:gd name="connsiteY23" fmla="*/ 605215 h 5789007"/>
                <a:gd name="connsiteX24" fmla="*/ 6579 w 10499154"/>
                <a:gd name="connsiteY24" fmla="*/ 519695 h 5789007"/>
                <a:gd name="connsiteX25" fmla="*/ 0 w 10499154"/>
                <a:gd name="connsiteY25" fmla="*/ 0 h 5789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99154" h="5789007">
                  <a:moveTo>
                    <a:pt x="0" y="0"/>
                  </a:moveTo>
                  <a:lnTo>
                    <a:pt x="10499154" y="0"/>
                  </a:lnTo>
                  <a:lnTo>
                    <a:pt x="10499154" y="5789007"/>
                  </a:lnTo>
                  <a:lnTo>
                    <a:pt x="9795264" y="5789007"/>
                  </a:lnTo>
                  <a:lnTo>
                    <a:pt x="9722901" y="5657439"/>
                  </a:lnTo>
                  <a:lnTo>
                    <a:pt x="9611068" y="5486400"/>
                  </a:lnTo>
                  <a:lnTo>
                    <a:pt x="9446608" y="5341675"/>
                  </a:lnTo>
                  <a:lnTo>
                    <a:pt x="9104530" y="5137744"/>
                  </a:lnTo>
                  <a:lnTo>
                    <a:pt x="8670354" y="4993019"/>
                  </a:lnTo>
                  <a:lnTo>
                    <a:pt x="8242757" y="4775931"/>
                  </a:lnTo>
                  <a:lnTo>
                    <a:pt x="7749376" y="4624628"/>
                  </a:lnTo>
                  <a:lnTo>
                    <a:pt x="7657278" y="4440432"/>
                  </a:lnTo>
                  <a:lnTo>
                    <a:pt x="7525710" y="4243079"/>
                  </a:lnTo>
                  <a:lnTo>
                    <a:pt x="7302044" y="3993100"/>
                  </a:lnTo>
                  <a:lnTo>
                    <a:pt x="7019172" y="3769433"/>
                  </a:lnTo>
                  <a:lnTo>
                    <a:pt x="6532369" y="3532610"/>
                  </a:lnTo>
                  <a:lnTo>
                    <a:pt x="6131085" y="3289209"/>
                  </a:lnTo>
                  <a:lnTo>
                    <a:pt x="5539028" y="2828720"/>
                  </a:lnTo>
                  <a:lnTo>
                    <a:pt x="4914078" y="2473485"/>
                  </a:lnTo>
                  <a:lnTo>
                    <a:pt x="4539108" y="2012996"/>
                  </a:lnTo>
                  <a:lnTo>
                    <a:pt x="4150982" y="1473566"/>
                  </a:lnTo>
                  <a:lnTo>
                    <a:pt x="3519454" y="980184"/>
                  </a:lnTo>
                  <a:lnTo>
                    <a:pt x="2466907" y="697313"/>
                  </a:lnTo>
                  <a:lnTo>
                    <a:pt x="1289370" y="605215"/>
                  </a:lnTo>
                  <a:lnTo>
                    <a:pt x="6579" y="5196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29B96B3-101F-AC58-1EFA-E8960B0B4446}"/>
                </a:ext>
              </a:extLst>
            </p:cNvPr>
            <p:cNvSpPr/>
            <p:nvPr/>
          </p:nvSpPr>
          <p:spPr>
            <a:xfrm>
              <a:off x="11201400" y="9325713"/>
              <a:ext cx="10206792" cy="324367"/>
            </a:xfrm>
            <a:custGeom>
              <a:avLst/>
              <a:gdLst>
                <a:gd name="connsiteX0" fmla="*/ 0 w 10341272"/>
                <a:gd name="connsiteY0" fmla="*/ 118411 h 460489"/>
                <a:gd name="connsiteX1" fmla="*/ 486803 w 10341272"/>
                <a:gd name="connsiteY1" fmla="*/ 46049 h 460489"/>
                <a:gd name="connsiteX2" fmla="*/ 815723 w 10341272"/>
                <a:gd name="connsiteY2" fmla="*/ 111833 h 460489"/>
                <a:gd name="connsiteX3" fmla="*/ 1170958 w 10341272"/>
                <a:gd name="connsiteY3" fmla="*/ 39470 h 460489"/>
                <a:gd name="connsiteX4" fmla="*/ 1565663 w 10341272"/>
                <a:gd name="connsiteY4" fmla="*/ 19735 h 460489"/>
                <a:gd name="connsiteX5" fmla="*/ 1815643 w 10341272"/>
                <a:gd name="connsiteY5" fmla="*/ 98676 h 460489"/>
                <a:gd name="connsiteX6" fmla="*/ 2295867 w 10341272"/>
                <a:gd name="connsiteY6" fmla="*/ 59205 h 460489"/>
                <a:gd name="connsiteX7" fmla="*/ 2355073 w 10341272"/>
                <a:gd name="connsiteY7" fmla="*/ 65784 h 460489"/>
                <a:gd name="connsiteX8" fmla="*/ 2657680 w 10341272"/>
                <a:gd name="connsiteY8" fmla="*/ 177617 h 460489"/>
                <a:gd name="connsiteX9" fmla="*/ 2743200 w 10341272"/>
                <a:gd name="connsiteY9" fmla="*/ 203931 h 460489"/>
                <a:gd name="connsiteX10" fmla="*/ 3210267 w 10341272"/>
                <a:gd name="connsiteY10" fmla="*/ 124990 h 460489"/>
                <a:gd name="connsiteX11" fmla="*/ 4216765 w 10341272"/>
                <a:gd name="connsiteY11" fmla="*/ 0 h 460489"/>
                <a:gd name="connsiteX12" fmla="*/ 4374647 w 10341272"/>
                <a:gd name="connsiteY12" fmla="*/ 98676 h 460489"/>
                <a:gd name="connsiteX13" fmla="*/ 4493059 w 10341272"/>
                <a:gd name="connsiteY13" fmla="*/ 92097 h 460489"/>
                <a:gd name="connsiteX14" fmla="*/ 4736460 w 10341272"/>
                <a:gd name="connsiteY14" fmla="*/ 72362 h 460489"/>
                <a:gd name="connsiteX15" fmla="*/ 4769352 w 10341272"/>
                <a:gd name="connsiteY15" fmla="*/ 65784 h 460489"/>
                <a:gd name="connsiteX16" fmla="*/ 5282469 w 10341272"/>
                <a:gd name="connsiteY16" fmla="*/ 65784 h 460489"/>
                <a:gd name="connsiteX17" fmla="*/ 5552184 w 10341272"/>
                <a:gd name="connsiteY17" fmla="*/ 13156 h 460489"/>
                <a:gd name="connsiteX18" fmla="*/ 5907418 w 10341272"/>
                <a:gd name="connsiteY18" fmla="*/ 32892 h 460489"/>
                <a:gd name="connsiteX19" fmla="*/ 6479741 w 10341272"/>
                <a:gd name="connsiteY19" fmla="*/ 85519 h 460489"/>
                <a:gd name="connsiteX20" fmla="*/ 6881024 w 10341272"/>
                <a:gd name="connsiteY20" fmla="*/ 26313 h 460489"/>
                <a:gd name="connsiteX21" fmla="*/ 7117847 w 10341272"/>
                <a:gd name="connsiteY21" fmla="*/ 92097 h 460489"/>
                <a:gd name="connsiteX22" fmla="*/ 7637542 w 10341272"/>
                <a:gd name="connsiteY22" fmla="*/ 59205 h 460489"/>
                <a:gd name="connsiteX23" fmla="*/ 7854630 w 10341272"/>
                <a:gd name="connsiteY23" fmla="*/ 78941 h 460489"/>
                <a:gd name="connsiteX24" fmla="*/ 7913836 w 10341272"/>
                <a:gd name="connsiteY24" fmla="*/ 92097 h 460489"/>
                <a:gd name="connsiteX25" fmla="*/ 8130923 w 10341272"/>
                <a:gd name="connsiteY25" fmla="*/ 32892 h 460489"/>
                <a:gd name="connsiteX26" fmla="*/ 8453266 w 10341272"/>
                <a:gd name="connsiteY26" fmla="*/ 26313 h 460489"/>
                <a:gd name="connsiteX27" fmla="*/ 8657197 w 10341272"/>
                <a:gd name="connsiteY27" fmla="*/ 78941 h 460489"/>
                <a:gd name="connsiteX28" fmla="*/ 8972961 w 10341272"/>
                <a:gd name="connsiteY28" fmla="*/ 39470 h 460489"/>
                <a:gd name="connsiteX29" fmla="*/ 9255833 w 10341272"/>
                <a:gd name="connsiteY29" fmla="*/ 39470 h 460489"/>
                <a:gd name="connsiteX30" fmla="*/ 9518969 w 10341272"/>
                <a:gd name="connsiteY30" fmla="*/ 46049 h 460489"/>
                <a:gd name="connsiteX31" fmla="*/ 10018929 w 10341272"/>
                <a:gd name="connsiteY31" fmla="*/ 131568 h 460489"/>
                <a:gd name="connsiteX32" fmla="*/ 10334693 w 10341272"/>
                <a:gd name="connsiteY32" fmla="*/ 203931 h 460489"/>
                <a:gd name="connsiteX33" fmla="*/ 10341272 w 10341272"/>
                <a:gd name="connsiteY33" fmla="*/ 460489 h 460489"/>
                <a:gd name="connsiteX34" fmla="*/ 0 w 10341272"/>
                <a:gd name="connsiteY34" fmla="*/ 460489 h 460489"/>
                <a:gd name="connsiteX35" fmla="*/ 0 w 10341272"/>
                <a:gd name="connsiteY35" fmla="*/ 118411 h 46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0341272" h="460489">
                  <a:moveTo>
                    <a:pt x="0" y="118411"/>
                  </a:moveTo>
                  <a:lnTo>
                    <a:pt x="486803" y="46049"/>
                  </a:lnTo>
                  <a:lnTo>
                    <a:pt x="815723" y="111833"/>
                  </a:lnTo>
                  <a:lnTo>
                    <a:pt x="1170958" y="39470"/>
                  </a:lnTo>
                  <a:lnTo>
                    <a:pt x="1565663" y="19735"/>
                  </a:lnTo>
                  <a:lnTo>
                    <a:pt x="1815643" y="98676"/>
                  </a:lnTo>
                  <a:lnTo>
                    <a:pt x="2295867" y="59205"/>
                  </a:lnTo>
                  <a:lnTo>
                    <a:pt x="2355073" y="65784"/>
                  </a:lnTo>
                  <a:lnTo>
                    <a:pt x="2657680" y="177617"/>
                  </a:lnTo>
                  <a:cubicBezTo>
                    <a:pt x="2720777" y="201278"/>
                    <a:pt x="2691936" y="193677"/>
                    <a:pt x="2743200" y="203931"/>
                  </a:cubicBezTo>
                  <a:lnTo>
                    <a:pt x="3210267" y="124990"/>
                  </a:lnTo>
                  <a:lnTo>
                    <a:pt x="4216765" y="0"/>
                  </a:lnTo>
                  <a:lnTo>
                    <a:pt x="4374647" y="98676"/>
                  </a:lnTo>
                  <a:lnTo>
                    <a:pt x="4493059" y="92097"/>
                  </a:lnTo>
                  <a:lnTo>
                    <a:pt x="4736460" y="72362"/>
                  </a:lnTo>
                  <a:lnTo>
                    <a:pt x="4769352" y="65784"/>
                  </a:lnTo>
                  <a:lnTo>
                    <a:pt x="5282469" y="65784"/>
                  </a:lnTo>
                  <a:lnTo>
                    <a:pt x="5552184" y="13156"/>
                  </a:lnTo>
                  <a:lnTo>
                    <a:pt x="5907418" y="32892"/>
                  </a:lnTo>
                  <a:lnTo>
                    <a:pt x="6479741" y="85519"/>
                  </a:lnTo>
                  <a:lnTo>
                    <a:pt x="6881024" y="26313"/>
                  </a:lnTo>
                  <a:lnTo>
                    <a:pt x="7117847" y="92097"/>
                  </a:lnTo>
                  <a:lnTo>
                    <a:pt x="7637542" y="59205"/>
                  </a:lnTo>
                  <a:lnTo>
                    <a:pt x="7854630" y="78941"/>
                  </a:lnTo>
                  <a:lnTo>
                    <a:pt x="7913836" y="92097"/>
                  </a:lnTo>
                  <a:lnTo>
                    <a:pt x="8130923" y="32892"/>
                  </a:lnTo>
                  <a:cubicBezTo>
                    <a:pt x="8317207" y="22542"/>
                    <a:pt x="8209803" y="26313"/>
                    <a:pt x="8453266" y="26313"/>
                  </a:cubicBezTo>
                  <a:lnTo>
                    <a:pt x="8657197" y="78941"/>
                  </a:lnTo>
                  <a:lnTo>
                    <a:pt x="8972961" y="39470"/>
                  </a:lnTo>
                  <a:lnTo>
                    <a:pt x="9255833" y="39470"/>
                  </a:lnTo>
                  <a:lnTo>
                    <a:pt x="9518969" y="46049"/>
                  </a:lnTo>
                  <a:lnTo>
                    <a:pt x="10018929" y="131568"/>
                  </a:lnTo>
                  <a:lnTo>
                    <a:pt x="10334693" y="203931"/>
                  </a:lnTo>
                  <a:lnTo>
                    <a:pt x="10341272" y="460489"/>
                  </a:lnTo>
                  <a:lnTo>
                    <a:pt x="0" y="460489"/>
                  </a:lnTo>
                  <a:lnTo>
                    <a:pt x="0" y="118411"/>
                  </a:lnTo>
                  <a:close/>
                </a:path>
              </a:pathLst>
            </a:custGeom>
            <a:solidFill>
              <a:srgbClr val="BB8D4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080FAB7-2436-2638-44C2-642DD7E10799}"/>
                </a:ext>
              </a:extLst>
            </p:cNvPr>
            <p:cNvGrpSpPr/>
            <p:nvPr/>
          </p:nvGrpSpPr>
          <p:grpSpPr>
            <a:xfrm rot="20700000">
              <a:off x="13982766" y="7946893"/>
              <a:ext cx="438332" cy="127992"/>
              <a:chOff x="230245" y="144724"/>
              <a:chExt cx="1644601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92868CBE-2962-0C21-16B9-69C6081B4F0B}"/>
                  </a:ext>
                </a:extLst>
              </p:cNvPr>
              <p:cNvSpPr/>
              <p:nvPr/>
            </p:nvSpPr>
            <p:spPr>
              <a:xfrm>
                <a:off x="335498" y="167759"/>
                <a:ext cx="1539348" cy="43417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6" name="Flowchart: Manual Operation 45">
                <a:extLst>
                  <a:ext uri="{FF2B5EF4-FFF2-40B4-BE49-F238E27FC236}">
                    <a16:creationId xmlns:a16="http://schemas.microsoft.com/office/drawing/2014/main" id="{E3C3F0AA-3403-BCFB-9CB4-78BFD7A3F6E2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28DCF2DD-FAA8-E744-29EB-75BDBE6B8E08}"/>
                </a:ext>
              </a:extLst>
            </p:cNvPr>
            <p:cNvGrpSpPr/>
            <p:nvPr/>
          </p:nvGrpSpPr>
          <p:grpSpPr>
            <a:xfrm rot="10800000" flipH="1">
              <a:off x="14428607" y="834116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200D75A3-7C98-72C1-1B82-E2FE5BD2F29A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2" name="Flowchart: Manual Operation 41">
                <a:extLst>
                  <a:ext uri="{FF2B5EF4-FFF2-40B4-BE49-F238E27FC236}">
                    <a16:creationId xmlns:a16="http://schemas.microsoft.com/office/drawing/2014/main" id="{C8F22F7E-002D-50CA-9F7D-26E65193573B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4E117A6A-DD0C-2F29-BF7C-B5CD6A6047D8}"/>
                </a:ext>
              </a:extLst>
            </p:cNvPr>
            <p:cNvGrpSpPr/>
            <p:nvPr/>
          </p:nvGrpSpPr>
          <p:grpSpPr>
            <a:xfrm rot="401509">
              <a:off x="13640119" y="8220455"/>
              <a:ext cx="438332" cy="127993"/>
              <a:chOff x="230245" y="144724"/>
              <a:chExt cx="1644602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8C4EBF5B-0101-A2C6-3853-1D0A0B97A839}"/>
                  </a:ext>
                </a:extLst>
              </p:cNvPr>
              <p:cNvSpPr/>
              <p:nvPr/>
            </p:nvSpPr>
            <p:spPr>
              <a:xfrm>
                <a:off x="335497" y="167750"/>
                <a:ext cx="1539350" cy="4341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0" name="Flowchart: Manual Operation 39">
                <a:extLst>
                  <a:ext uri="{FF2B5EF4-FFF2-40B4-BE49-F238E27FC236}">
                    <a16:creationId xmlns:a16="http://schemas.microsoft.com/office/drawing/2014/main" id="{A598066A-A64F-0549-EB6B-146CA1FAD9FE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F779A7E7-BC33-10F6-BE5C-EC0A8F63D72F}"/>
                </a:ext>
              </a:extLst>
            </p:cNvPr>
            <p:cNvGrpSpPr/>
            <p:nvPr/>
          </p:nvGrpSpPr>
          <p:grpSpPr>
            <a:xfrm rot="2221522">
              <a:off x="13006105" y="8359819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793FB08D-E77D-B22F-36A5-39B894A6F959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36" name="Flowchart: Manual Operation 35">
                <a:extLst>
                  <a:ext uri="{FF2B5EF4-FFF2-40B4-BE49-F238E27FC236}">
                    <a16:creationId xmlns:a16="http://schemas.microsoft.com/office/drawing/2014/main" id="{D1814290-49BE-B861-B6FA-70DD04AFD3A4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500F9714-D63F-B496-FBBB-AACCBA825DE1}"/>
                </a:ext>
              </a:extLst>
            </p:cNvPr>
            <p:cNvGrpSpPr/>
            <p:nvPr/>
          </p:nvGrpSpPr>
          <p:grpSpPr>
            <a:xfrm>
              <a:off x="12030878" y="7336256"/>
              <a:ext cx="2145622" cy="704432"/>
              <a:chOff x="12700729" y="6713793"/>
              <a:chExt cx="2145622" cy="704432"/>
            </a:xfrm>
            <a:solidFill>
              <a:schemeClr val="bg1">
                <a:lumMod val="65000"/>
              </a:schemeClr>
            </a:solidFill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4230EBE9-45A1-A7C8-6A51-63E4E5B54A17}"/>
                  </a:ext>
                </a:extLst>
              </p:cNvPr>
              <p:cNvGrpSpPr/>
              <p:nvPr/>
            </p:nvGrpSpPr>
            <p:grpSpPr>
              <a:xfrm>
                <a:off x="12700729" y="6713793"/>
                <a:ext cx="1722619" cy="704432"/>
                <a:chOff x="1920900" y="2724568"/>
                <a:chExt cx="1307966" cy="596815"/>
              </a:xfrm>
              <a:grpFill/>
            </p:grpSpPr>
            <p:sp>
              <p:nvSpPr>
                <p:cNvPr id="47" name="Flowchart: Manual Operation 46">
                  <a:extLst>
                    <a:ext uri="{FF2B5EF4-FFF2-40B4-BE49-F238E27FC236}">
                      <a16:creationId xmlns:a16="http://schemas.microsoft.com/office/drawing/2014/main" id="{4995FAEA-25A6-31A3-44E2-F8538BDFFD07}"/>
                    </a:ext>
                  </a:extLst>
                </p:cNvPr>
                <p:cNvSpPr/>
                <p:nvPr/>
              </p:nvSpPr>
              <p:spPr>
                <a:xfrm rot="5400000">
                  <a:off x="1776174" y="2869294"/>
                  <a:ext cx="480226" cy="190774"/>
                </a:xfrm>
                <a:prstGeom prst="flowChartManualOperation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67B9E96C-16A4-FCFA-131D-FD425065185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366719" y="3117086"/>
                  <a:ext cx="218821" cy="204297"/>
                </a:xfrm>
                <a:prstGeom prst="line">
                  <a:avLst/>
                </a:prstGeom>
                <a:grpFill/>
                <a:ln w="381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280A9221-65BF-1E70-70E0-F0B159E269D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010045" y="3117086"/>
                  <a:ext cx="218821" cy="204297"/>
                </a:xfrm>
                <a:prstGeom prst="line">
                  <a:avLst/>
                </a:prstGeom>
                <a:grpFill/>
                <a:ln w="381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36611191-99DA-F6C7-87EA-8A160386323C}"/>
                  </a:ext>
                </a:extLst>
              </p:cNvPr>
              <p:cNvSpPr/>
              <p:nvPr/>
            </p:nvSpPr>
            <p:spPr>
              <a:xfrm>
                <a:off x="12818994" y="6745764"/>
                <a:ext cx="2027357" cy="51246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/>
              </a:p>
            </p:txBody>
          </p:sp>
        </p:grp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5A053F53-6D3B-66CA-AB2B-3BD98E7F967B}"/>
                </a:ext>
              </a:extLst>
            </p:cNvPr>
            <p:cNvSpPr/>
            <p:nvPr/>
          </p:nvSpPr>
          <p:spPr>
            <a:xfrm>
              <a:off x="14176500" y="5294075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801BD31A-4F19-CD15-FBAF-B8C479020A01}"/>
                </a:ext>
              </a:extLst>
            </p:cNvPr>
            <p:cNvSpPr/>
            <p:nvPr/>
          </p:nvSpPr>
          <p:spPr>
            <a:xfrm>
              <a:off x="16455580" y="6679756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C84883D-6611-A054-B364-53F8C961C0A3}"/>
                </a:ext>
              </a:extLst>
            </p:cNvPr>
            <p:cNvSpPr/>
            <p:nvPr/>
          </p:nvSpPr>
          <p:spPr>
            <a:xfrm>
              <a:off x="19528221" y="9031854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0CB1048-5D85-62AC-1692-99897FD41E77}"/>
                </a:ext>
              </a:extLst>
            </p:cNvPr>
            <p:cNvSpPr/>
            <p:nvPr/>
          </p:nvSpPr>
          <p:spPr>
            <a:xfrm>
              <a:off x="14521324" y="6509407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CC4E347F-F101-6F52-4A86-A8294514CF68}"/>
                </a:ext>
              </a:extLst>
            </p:cNvPr>
            <p:cNvSpPr/>
            <p:nvPr/>
          </p:nvSpPr>
          <p:spPr>
            <a:xfrm>
              <a:off x="12861264" y="5765760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D8C0F13-8DCF-CF72-0BFC-9FB1D3963C5C}"/>
                </a:ext>
              </a:extLst>
            </p:cNvPr>
            <p:cNvSpPr/>
            <p:nvPr/>
          </p:nvSpPr>
          <p:spPr>
            <a:xfrm>
              <a:off x="15919421" y="8741713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9A20302-BB89-3F6F-E67C-220732723DF8}"/>
                </a:ext>
              </a:extLst>
            </p:cNvPr>
            <p:cNvSpPr/>
            <p:nvPr/>
          </p:nvSpPr>
          <p:spPr>
            <a:xfrm>
              <a:off x="17452086" y="8194235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A9B74D53-9271-B8CB-9A52-51767A7DB87C}"/>
                </a:ext>
              </a:extLst>
            </p:cNvPr>
            <p:cNvSpPr/>
            <p:nvPr/>
          </p:nvSpPr>
          <p:spPr>
            <a:xfrm>
              <a:off x="12577236" y="8889677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964A6B84-2E03-B166-DEB8-4FDEA5441DEC}"/>
                </a:ext>
              </a:extLst>
            </p:cNvPr>
            <p:cNvSpPr/>
            <p:nvPr/>
          </p:nvSpPr>
          <p:spPr>
            <a:xfrm>
              <a:off x="18274338" y="9098532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</p:grpSp>
      <p:grpSp>
        <p:nvGrpSpPr>
          <p:cNvPr id="321" name="Group 320">
            <a:extLst>
              <a:ext uri="{FF2B5EF4-FFF2-40B4-BE49-F238E27FC236}">
                <a16:creationId xmlns:a16="http://schemas.microsoft.com/office/drawing/2014/main" id="{2F17F5DA-6ABB-20E1-6D9D-E2C5C7BED9A2}"/>
              </a:ext>
            </a:extLst>
          </p:cNvPr>
          <p:cNvGrpSpPr/>
          <p:nvPr/>
        </p:nvGrpSpPr>
        <p:grpSpPr>
          <a:xfrm>
            <a:off x="-2805827" y="15070279"/>
            <a:ext cx="10206792" cy="5017602"/>
            <a:chOff x="-2805827" y="15070279"/>
            <a:chExt cx="10206792" cy="5017602"/>
          </a:xfrm>
        </p:grpSpPr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9611FD85-DD10-C0C5-55EC-01FCCEDCB2F9}"/>
                </a:ext>
              </a:extLst>
            </p:cNvPr>
            <p:cNvGrpSpPr/>
            <p:nvPr/>
          </p:nvGrpSpPr>
          <p:grpSpPr>
            <a:xfrm>
              <a:off x="-2805827" y="15070279"/>
              <a:ext cx="10206792" cy="5017602"/>
              <a:chOff x="11201400" y="4648808"/>
              <a:chExt cx="10206792" cy="5017602"/>
            </a:xfrm>
          </p:grpSpPr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C04D44FD-3940-6E0C-CE37-F5B074DF981D}"/>
                  </a:ext>
                </a:extLst>
              </p:cNvPr>
              <p:cNvSpPr/>
              <p:nvPr/>
            </p:nvSpPr>
            <p:spPr>
              <a:xfrm>
                <a:off x="11201400" y="5015460"/>
                <a:ext cx="10206792" cy="4457182"/>
              </a:xfrm>
              <a:prstGeom prst="rect">
                <a:avLst/>
              </a:prstGeom>
              <a:gradFill flip="none" rotWithShape="1">
                <a:gsLst>
                  <a:gs pos="0">
                    <a:schemeClr val="tx2">
                      <a:lumMod val="25000"/>
                      <a:lumOff val="75000"/>
                      <a:shade val="30000"/>
                      <a:satMod val="115000"/>
                    </a:schemeClr>
                  </a:gs>
                  <a:gs pos="50000">
                    <a:schemeClr val="tx2">
                      <a:lumMod val="25000"/>
                      <a:lumOff val="75000"/>
                      <a:shade val="67500"/>
                      <a:satMod val="115000"/>
                    </a:schemeClr>
                  </a:gs>
                  <a:gs pos="100000">
                    <a:schemeClr val="tx2">
                      <a:lumMod val="25000"/>
                      <a:lumOff val="75000"/>
                      <a:shade val="100000"/>
                      <a:satMod val="115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7CCB80DD-6CAC-A721-939F-0E909D392FBD}"/>
                  </a:ext>
                </a:extLst>
              </p:cNvPr>
              <p:cNvSpPr/>
              <p:nvPr/>
            </p:nvSpPr>
            <p:spPr>
              <a:xfrm>
                <a:off x="11201400" y="4741311"/>
                <a:ext cx="10206792" cy="293858"/>
              </a:xfrm>
              <a:custGeom>
                <a:avLst/>
                <a:gdLst>
                  <a:gd name="connsiteX0" fmla="*/ 11182287 w 11199164"/>
                  <a:gd name="connsiteY0" fmla="*/ 0 h 277911"/>
                  <a:gd name="connsiteX1" fmla="*/ 11199164 w 11199164"/>
                  <a:gd name="connsiteY1" fmla="*/ 269879 h 277911"/>
                  <a:gd name="connsiteX2" fmla="*/ 5619913 w 11199164"/>
                  <a:gd name="connsiteY2" fmla="*/ 269879 h 277911"/>
                  <a:gd name="connsiteX3" fmla="*/ 5620415 w 11199164"/>
                  <a:gd name="connsiteY3" fmla="*/ 277911 h 277911"/>
                  <a:gd name="connsiteX4" fmla="*/ 0 w 11199164"/>
                  <a:gd name="connsiteY4" fmla="*/ 277911 h 277911"/>
                  <a:gd name="connsiteX5" fmla="*/ 0 w 11199164"/>
                  <a:gd name="connsiteY5" fmla="*/ 35712 h 277911"/>
                  <a:gd name="connsiteX6" fmla="*/ 151904 w 11199164"/>
                  <a:gd name="connsiteY6" fmla="*/ 70312 h 277911"/>
                  <a:gd name="connsiteX7" fmla="*/ 320685 w 11199164"/>
                  <a:gd name="connsiteY7" fmla="*/ 91072 h 277911"/>
                  <a:gd name="connsiteX8" fmla="*/ 556979 w 11199164"/>
                  <a:gd name="connsiteY8" fmla="*/ 97991 h 277911"/>
                  <a:gd name="connsiteX9" fmla="*/ 776393 w 11199164"/>
                  <a:gd name="connsiteY9" fmla="*/ 91072 h 277911"/>
                  <a:gd name="connsiteX10" fmla="*/ 978931 w 11199164"/>
                  <a:gd name="connsiteY10" fmla="*/ 42632 h 277911"/>
                  <a:gd name="connsiteX11" fmla="*/ 1130835 w 11199164"/>
                  <a:gd name="connsiteY11" fmla="*/ 104912 h 277911"/>
                  <a:gd name="connsiteX12" fmla="*/ 1350249 w 11199164"/>
                  <a:gd name="connsiteY12" fmla="*/ 118752 h 277911"/>
                  <a:gd name="connsiteX13" fmla="*/ 1637177 w 11199164"/>
                  <a:gd name="connsiteY13" fmla="*/ 97991 h 277911"/>
                  <a:gd name="connsiteX14" fmla="*/ 1721570 w 11199164"/>
                  <a:gd name="connsiteY14" fmla="*/ 63392 h 277911"/>
                  <a:gd name="connsiteX15" fmla="*/ 1822837 w 11199164"/>
                  <a:gd name="connsiteY15" fmla="*/ 28792 h 277911"/>
                  <a:gd name="connsiteX16" fmla="*/ 2059132 w 11199164"/>
                  <a:gd name="connsiteY16" fmla="*/ 91072 h 277911"/>
                  <a:gd name="connsiteX17" fmla="*/ 2194155 w 11199164"/>
                  <a:gd name="connsiteY17" fmla="*/ 118752 h 277911"/>
                  <a:gd name="connsiteX18" fmla="*/ 2413573 w 11199164"/>
                  <a:gd name="connsiteY18" fmla="*/ 111831 h 277911"/>
                  <a:gd name="connsiteX19" fmla="*/ 2632987 w 11199164"/>
                  <a:gd name="connsiteY19" fmla="*/ 84152 h 277911"/>
                  <a:gd name="connsiteX20" fmla="*/ 2734257 w 11199164"/>
                  <a:gd name="connsiteY20" fmla="*/ 56472 h 277911"/>
                  <a:gd name="connsiteX21" fmla="*/ 2751134 w 11199164"/>
                  <a:gd name="connsiteY21" fmla="*/ 49551 h 277911"/>
                  <a:gd name="connsiteX22" fmla="*/ 2869281 w 11199164"/>
                  <a:gd name="connsiteY22" fmla="*/ 28792 h 277911"/>
                  <a:gd name="connsiteX23" fmla="*/ 3122453 w 11199164"/>
                  <a:gd name="connsiteY23" fmla="*/ 91072 h 277911"/>
                  <a:gd name="connsiteX24" fmla="*/ 3308113 w 11199164"/>
                  <a:gd name="connsiteY24" fmla="*/ 104912 h 277911"/>
                  <a:gd name="connsiteX25" fmla="*/ 3493771 w 11199164"/>
                  <a:gd name="connsiteY25" fmla="*/ 91072 h 277911"/>
                  <a:gd name="connsiteX26" fmla="*/ 3662554 w 11199164"/>
                  <a:gd name="connsiteY26" fmla="*/ 56472 h 277911"/>
                  <a:gd name="connsiteX27" fmla="*/ 3780699 w 11199164"/>
                  <a:gd name="connsiteY27" fmla="*/ 21872 h 277911"/>
                  <a:gd name="connsiteX28" fmla="*/ 3983236 w 11199164"/>
                  <a:gd name="connsiteY28" fmla="*/ 77232 h 277911"/>
                  <a:gd name="connsiteX29" fmla="*/ 4118263 w 11199164"/>
                  <a:gd name="connsiteY29" fmla="*/ 97991 h 277911"/>
                  <a:gd name="connsiteX30" fmla="*/ 4270166 w 11199164"/>
                  <a:gd name="connsiteY30" fmla="*/ 111831 h 277911"/>
                  <a:gd name="connsiteX31" fmla="*/ 4607728 w 11199164"/>
                  <a:gd name="connsiteY31" fmla="*/ 70312 h 277911"/>
                  <a:gd name="connsiteX32" fmla="*/ 4725875 w 11199164"/>
                  <a:gd name="connsiteY32" fmla="*/ 28792 h 277911"/>
                  <a:gd name="connsiteX33" fmla="*/ 4911533 w 11199164"/>
                  <a:gd name="connsiteY33" fmla="*/ 84152 h 277911"/>
                  <a:gd name="connsiteX34" fmla="*/ 5147827 w 11199164"/>
                  <a:gd name="connsiteY34" fmla="*/ 97991 h 277911"/>
                  <a:gd name="connsiteX35" fmla="*/ 5316608 w 11199164"/>
                  <a:gd name="connsiteY35" fmla="*/ 77232 h 277911"/>
                  <a:gd name="connsiteX36" fmla="*/ 5519145 w 11199164"/>
                  <a:gd name="connsiteY36" fmla="*/ 42632 h 277911"/>
                  <a:gd name="connsiteX37" fmla="*/ 5603538 w 11199164"/>
                  <a:gd name="connsiteY37" fmla="*/ 8032 h 277911"/>
                  <a:gd name="connsiteX38" fmla="*/ 5605143 w 11199164"/>
                  <a:gd name="connsiteY38" fmla="*/ 33692 h 277911"/>
                  <a:gd name="connsiteX39" fmla="*/ 5730653 w 11199164"/>
                  <a:gd name="connsiteY39" fmla="*/ 62280 h 277911"/>
                  <a:gd name="connsiteX40" fmla="*/ 5899434 w 11199164"/>
                  <a:gd name="connsiteY40" fmla="*/ 83040 h 277911"/>
                  <a:gd name="connsiteX41" fmla="*/ 6135728 w 11199164"/>
                  <a:gd name="connsiteY41" fmla="*/ 89959 h 277911"/>
                  <a:gd name="connsiteX42" fmla="*/ 6355142 w 11199164"/>
                  <a:gd name="connsiteY42" fmla="*/ 83040 h 277911"/>
                  <a:gd name="connsiteX43" fmla="*/ 6557680 w 11199164"/>
                  <a:gd name="connsiteY43" fmla="*/ 34600 h 277911"/>
                  <a:gd name="connsiteX44" fmla="*/ 6709584 w 11199164"/>
                  <a:gd name="connsiteY44" fmla="*/ 96880 h 277911"/>
                  <a:gd name="connsiteX45" fmla="*/ 6928998 w 11199164"/>
                  <a:gd name="connsiteY45" fmla="*/ 110720 h 277911"/>
                  <a:gd name="connsiteX46" fmla="*/ 7215926 w 11199164"/>
                  <a:gd name="connsiteY46" fmla="*/ 89959 h 277911"/>
                  <a:gd name="connsiteX47" fmla="*/ 7300319 w 11199164"/>
                  <a:gd name="connsiteY47" fmla="*/ 55360 h 277911"/>
                  <a:gd name="connsiteX48" fmla="*/ 7401586 w 11199164"/>
                  <a:gd name="connsiteY48" fmla="*/ 20760 h 277911"/>
                  <a:gd name="connsiteX49" fmla="*/ 7637880 w 11199164"/>
                  <a:gd name="connsiteY49" fmla="*/ 83040 h 277911"/>
                  <a:gd name="connsiteX50" fmla="*/ 7772904 w 11199164"/>
                  <a:gd name="connsiteY50" fmla="*/ 110720 h 277911"/>
                  <a:gd name="connsiteX51" fmla="*/ 7992322 w 11199164"/>
                  <a:gd name="connsiteY51" fmla="*/ 103799 h 277911"/>
                  <a:gd name="connsiteX52" fmla="*/ 8211736 w 11199164"/>
                  <a:gd name="connsiteY52" fmla="*/ 76120 h 277911"/>
                  <a:gd name="connsiteX53" fmla="*/ 8313006 w 11199164"/>
                  <a:gd name="connsiteY53" fmla="*/ 48440 h 277911"/>
                  <a:gd name="connsiteX54" fmla="*/ 8329883 w 11199164"/>
                  <a:gd name="connsiteY54" fmla="*/ 41519 h 277911"/>
                  <a:gd name="connsiteX55" fmla="*/ 8448030 w 11199164"/>
                  <a:gd name="connsiteY55" fmla="*/ 20760 h 277911"/>
                  <a:gd name="connsiteX56" fmla="*/ 8701201 w 11199164"/>
                  <a:gd name="connsiteY56" fmla="*/ 83040 h 277911"/>
                  <a:gd name="connsiteX57" fmla="*/ 8886862 w 11199164"/>
                  <a:gd name="connsiteY57" fmla="*/ 96880 h 277911"/>
                  <a:gd name="connsiteX58" fmla="*/ 9072520 w 11199164"/>
                  <a:gd name="connsiteY58" fmla="*/ 83040 h 277911"/>
                  <a:gd name="connsiteX59" fmla="*/ 9241303 w 11199164"/>
                  <a:gd name="connsiteY59" fmla="*/ 48440 h 277911"/>
                  <a:gd name="connsiteX60" fmla="*/ 9359447 w 11199164"/>
                  <a:gd name="connsiteY60" fmla="*/ 13840 h 277911"/>
                  <a:gd name="connsiteX61" fmla="*/ 9561985 w 11199164"/>
                  <a:gd name="connsiteY61" fmla="*/ 69200 h 277911"/>
                  <a:gd name="connsiteX62" fmla="*/ 9697012 w 11199164"/>
                  <a:gd name="connsiteY62" fmla="*/ 89959 h 277911"/>
                  <a:gd name="connsiteX63" fmla="*/ 9848915 w 11199164"/>
                  <a:gd name="connsiteY63" fmla="*/ 103799 h 277911"/>
                  <a:gd name="connsiteX64" fmla="*/ 10186476 w 11199164"/>
                  <a:gd name="connsiteY64" fmla="*/ 62280 h 277911"/>
                  <a:gd name="connsiteX65" fmla="*/ 10304624 w 11199164"/>
                  <a:gd name="connsiteY65" fmla="*/ 20760 h 277911"/>
                  <a:gd name="connsiteX66" fmla="*/ 10490282 w 11199164"/>
                  <a:gd name="connsiteY66" fmla="*/ 76120 h 277911"/>
                  <a:gd name="connsiteX67" fmla="*/ 10726576 w 11199164"/>
                  <a:gd name="connsiteY67" fmla="*/ 89959 h 277911"/>
                  <a:gd name="connsiteX68" fmla="*/ 10895356 w 11199164"/>
                  <a:gd name="connsiteY68" fmla="*/ 69200 h 277911"/>
                  <a:gd name="connsiteX69" fmla="*/ 11097894 w 11199164"/>
                  <a:gd name="connsiteY69" fmla="*/ 34600 h 277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11199164" h="277911">
                    <a:moveTo>
                      <a:pt x="11182287" y="0"/>
                    </a:moveTo>
                    <a:lnTo>
                      <a:pt x="11199164" y="269879"/>
                    </a:lnTo>
                    <a:lnTo>
                      <a:pt x="5619913" y="269879"/>
                    </a:lnTo>
                    <a:lnTo>
                      <a:pt x="5620415" y="277911"/>
                    </a:lnTo>
                    <a:lnTo>
                      <a:pt x="0" y="277911"/>
                    </a:lnTo>
                    <a:lnTo>
                      <a:pt x="0" y="35712"/>
                    </a:lnTo>
                    <a:lnTo>
                      <a:pt x="151904" y="70312"/>
                    </a:lnTo>
                    <a:lnTo>
                      <a:pt x="320685" y="91072"/>
                    </a:lnTo>
                    <a:lnTo>
                      <a:pt x="556979" y="97991"/>
                    </a:lnTo>
                    <a:lnTo>
                      <a:pt x="776393" y="91072"/>
                    </a:lnTo>
                    <a:lnTo>
                      <a:pt x="978931" y="42632"/>
                    </a:lnTo>
                    <a:lnTo>
                      <a:pt x="1130835" y="104912"/>
                    </a:lnTo>
                    <a:lnTo>
                      <a:pt x="1350249" y="118752"/>
                    </a:lnTo>
                    <a:lnTo>
                      <a:pt x="1637177" y="97991"/>
                    </a:lnTo>
                    <a:lnTo>
                      <a:pt x="1721570" y="63392"/>
                    </a:lnTo>
                    <a:lnTo>
                      <a:pt x="1822837" y="28792"/>
                    </a:lnTo>
                    <a:lnTo>
                      <a:pt x="2059132" y="91072"/>
                    </a:lnTo>
                    <a:lnTo>
                      <a:pt x="2194155" y="118752"/>
                    </a:lnTo>
                    <a:lnTo>
                      <a:pt x="2413573" y="111831"/>
                    </a:lnTo>
                    <a:lnTo>
                      <a:pt x="2632987" y="84152"/>
                    </a:lnTo>
                    <a:lnTo>
                      <a:pt x="2734257" y="56472"/>
                    </a:lnTo>
                    <a:lnTo>
                      <a:pt x="2751134" y="49551"/>
                    </a:lnTo>
                    <a:lnTo>
                      <a:pt x="2869281" y="28792"/>
                    </a:lnTo>
                    <a:lnTo>
                      <a:pt x="3122453" y="91072"/>
                    </a:lnTo>
                    <a:lnTo>
                      <a:pt x="3308113" y="104912"/>
                    </a:lnTo>
                    <a:lnTo>
                      <a:pt x="3493771" y="91072"/>
                    </a:lnTo>
                    <a:lnTo>
                      <a:pt x="3662554" y="56472"/>
                    </a:lnTo>
                    <a:lnTo>
                      <a:pt x="3780699" y="21872"/>
                    </a:lnTo>
                    <a:lnTo>
                      <a:pt x="3983236" y="77232"/>
                    </a:lnTo>
                    <a:lnTo>
                      <a:pt x="4118263" y="97991"/>
                    </a:lnTo>
                    <a:lnTo>
                      <a:pt x="4270166" y="111831"/>
                    </a:lnTo>
                    <a:lnTo>
                      <a:pt x="4607728" y="70312"/>
                    </a:lnTo>
                    <a:lnTo>
                      <a:pt x="4725875" y="28792"/>
                    </a:lnTo>
                    <a:lnTo>
                      <a:pt x="4911533" y="84152"/>
                    </a:lnTo>
                    <a:lnTo>
                      <a:pt x="5147827" y="97991"/>
                    </a:lnTo>
                    <a:lnTo>
                      <a:pt x="5316608" y="77232"/>
                    </a:lnTo>
                    <a:lnTo>
                      <a:pt x="5519145" y="42632"/>
                    </a:lnTo>
                    <a:lnTo>
                      <a:pt x="5603538" y="8032"/>
                    </a:lnTo>
                    <a:lnTo>
                      <a:pt x="5605143" y="33692"/>
                    </a:lnTo>
                    <a:lnTo>
                      <a:pt x="5730653" y="62280"/>
                    </a:lnTo>
                    <a:lnTo>
                      <a:pt x="5899434" y="83040"/>
                    </a:lnTo>
                    <a:lnTo>
                      <a:pt x="6135728" y="89959"/>
                    </a:lnTo>
                    <a:lnTo>
                      <a:pt x="6355142" y="83040"/>
                    </a:lnTo>
                    <a:lnTo>
                      <a:pt x="6557680" y="34600"/>
                    </a:lnTo>
                    <a:lnTo>
                      <a:pt x="6709584" y="96880"/>
                    </a:lnTo>
                    <a:lnTo>
                      <a:pt x="6928998" y="110720"/>
                    </a:lnTo>
                    <a:lnTo>
                      <a:pt x="7215926" y="89959"/>
                    </a:lnTo>
                    <a:lnTo>
                      <a:pt x="7300319" y="55360"/>
                    </a:lnTo>
                    <a:lnTo>
                      <a:pt x="7401586" y="20760"/>
                    </a:lnTo>
                    <a:lnTo>
                      <a:pt x="7637880" y="83040"/>
                    </a:lnTo>
                    <a:lnTo>
                      <a:pt x="7772904" y="110720"/>
                    </a:lnTo>
                    <a:lnTo>
                      <a:pt x="7992322" y="103799"/>
                    </a:lnTo>
                    <a:lnTo>
                      <a:pt x="8211736" y="76120"/>
                    </a:lnTo>
                    <a:lnTo>
                      <a:pt x="8313006" y="48440"/>
                    </a:lnTo>
                    <a:lnTo>
                      <a:pt x="8329883" y="41519"/>
                    </a:lnTo>
                    <a:lnTo>
                      <a:pt x="8448030" y="20760"/>
                    </a:lnTo>
                    <a:lnTo>
                      <a:pt x="8701201" y="83040"/>
                    </a:lnTo>
                    <a:lnTo>
                      <a:pt x="8886862" y="96880"/>
                    </a:lnTo>
                    <a:lnTo>
                      <a:pt x="9072520" y="83040"/>
                    </a:lnTo>
                    <a:lnTo>
                      <a:pt x="9241303" y="48440"/>
                    </a:lnTo>
                    <a:lnTo>
                      <a:pt x="9359447" y="13840"/>
                    </a:lnTo>
                    <a:lnTo>
                      <a:pt x="9561985" y="69200"/>
                    </a:lnTo>
                    <a:lnTo>
                      <a:pt x="9697012" y="89959"/>
                    </a:lnTo>
                    <a:lnTo>
                      <a:pt x="9848915" y="103799"/>
                    </a:lnTo>
                    <a:lnTo>
                      <a:pt x="10186476" y="62280"/>
                    </a:lnTo>
                    <a:lnTo>
                      <a:pt x="10304624" y="20760"/>
                    </a:lnTo>
                    <a:lnTo>
                      <a:pt x="10490282" y="76120"/>
                    </a:lnTo>
                    <a:lnTo>
                      <a:pt x="10726576" y="89959"/>
                    </a:lnTo>
                    <a:lnTo>
                      <a:pt x="10895356" y="69200"/>
                    </a:lnTo>
                    <a:lnTo>
                      <a:pt x="11097894" y="3460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tx2">
                      <a:lumMod val="25000"/>
                      <a:lumOff val="75000"/>
                      <a:shade val="30000"/>
                      <a:satMod val="115000"/>
                    </a:schemeClr>
                  </a:gs>
                  <a:gs pos="50000">
                    <a:schemeClr val="tx2">
                      <a:lumMod val="25000"/>
                      <a:lumOff val="75000"/>
                      <a:shade val="67500"/>
                      <a:satMod val="115000"/>
                    </a:schemeClr>
                  </a:gs>
                  <a:gs pos="100000">
                    <a:schemeClr val="tx2">
                      <a:lumMod val="25000"/>
                      <a:lumOff val="75000"/>
                      <a:shade val="100000"/>
                      <a:satMod val="115000"/>
                    </a:schemeClr>
                  </a:gs>
                </a:gsLst>
                <a:lin ang="108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03F11841-E157-6420-4549-D5AF2E98DCB5}"/>
                  </a:ext>
                </a:extLst>
              </p:cNvPr>
              <p:cNvGrpSpPr/>
              <p:nvPr/>
            </p:nvGrpSpPr>
            <p:grpSpPr>
              <a:xfrm rot="1323749">
                <a:off x="13070940" y="7970170"/>
                <a:ext cx="438332" cy="122999"/>
                <a:chOff x="230245" y="144724"/>
                <a:chExt cx="1644604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04341B3B-6DCC-56F6-0686-C93F1D8E185A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102" name="Flowchart: Manual Operation 101">
                  <a:extLst>
                    <a:ext uri="{FF2B5EF4-FFF2-40B4-BE49-F238E27FC236}">
                      <a16:creationId xmlns:a16="http://schemas.microsoft.com/office/drawing/2014/main" id="{127B2006-B6C7-A9E3-19E3-A8F7EE2D1EA0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373881B7-58B3-D818-1842-2FCC2FC66703}"/>
                  </a:ext>
                </a:extLst>
              </p:cNvPr>
              <p:cNvSpPr/>
              <p:nvPr/>
            </p:nvSpPr>
            <p:spPr>
              <a:xfrm>
                <a:off x="12880927" y="4648808"/>
                <a:ext cx="8527265" cy="5017602"/>
              </a:xfrm>
              <a:custGeom>
                <a:avLst/>
                <a:gdLst>
                  <a:gd name="connsiteX0" fmla="*/ 0 w 10499154"/>
                  <a:gd name="connsiteY0" fmla="*/ 0 h 5789007"/>
                  <a:gd name="connsiteX1" fmla="*/ 10499154 w 10499154"/>
                  <a:gd name="connsiteY1" fmla="*/ 0 h 5789007"/>
                  <a:gd name="connsiteX2" fmla="*/ 10499154 w 10499154"/>
                  <a:gd name="connsiteY2" fmla="*/ 5789007 h 5789007"/>
                  <a:gd name="connsiteX3" fmla="*/ 9795264 w 10499154"/>
                  <a:gd name="connsiteY3" fmla="*/ 5789007 h 5789007"/>
                  <a:gd name="connsiteX4" fmla="*/ 9722901 w 10499154"/>
                  <a:gd name="connsiteY4" fmla="*/ 5657439 h 5789007"/>
                  <a:gd name="connsiteX5" fmla="*/ 9611068 w 10499154"/>
                  <a:gd name="connsiteY5" fmla="*/ 5486400 h 5789007"/>
                  <a:gd name="connsiteX6" fmla="*/ 9446608 w 10499154"/>
                  <a:gd name="connsiteY6" fmla="*/ 5341675 h 5789007"/>
                  <a:gd name="connsiteX7" fmla="*/ 9104530 w 10499154"/>
                  <a:gd name="connsiteY7" fmla="*/ 5137744 h 5789007"/>
                  <a:gd name="connsiteX8" fmla="*/ 8670354 w 10499154"/>
                  <a:gd name="connsiteY8" fmla="*/ 4993019 h 5789007"/>
                  <a:gd name="connsiteX9" fmla="*/ 8242757 w 10499154"/>
                  <a:gd name="connsiteY9" fmla="*/ 4775931 h 5789007"/>
                  <a:gd name="connsiteX10" fmla="*/ 7749376 w 10499154"/>
                  <a:gd name="connsiteY10" fmla="*/ 4624628 h 5789007"/>
                  <a:gd name="connsiteX11" fmla="*/ 7657278 w 10499154"/>
                  <a:gd name="connsiteY11" fmla="*/ 4440432 h 5789007"/>
                  <a:gd name="connsiteX12" fmla="*/ 7525710 w 10499154"/>
                  <a:gd name="connsiteY12" fmla="*/ 4243079 h 5789007"/>
                  <a:gd name="connsiteX13" fmla="*/ 7302044 w 10499154"/>
                  <a:gd name="connsiteY13" fmla="*/ 3993100 h 5789007"/>
                  <a:gd name="connsiteX14" fmla="*/ 7019172 w 10499154"/>
                  <a:gd name="connsiteY14" fmla="*/ 3769433 h 5789007"/>
                  <a:gd name="connsiteX15" fmla="*/ 6532369 w 10499154"/>
                  <a:gd name="connsiteY15" fmla="*/ 3532610 h 5789007"/>
                  <a:gd name="connsiteX16" fmla="*/ 6131085 w 10499154"/>
                  <a:gd name="connsiteY16" fmla="*/ 3289209 h 5789007"/>
                  <a:gd name="connsiteX17" fmla="*/ 5539028 w 10499154"/>
                  <a:gd name="connsiteY17" fmla="*/ 2828720 h 5789007"/>
                  <a:gd name="connsiteX18" fmla="*/ 4914078 w 10499154"/>
                  <a:gd name="connsiteY18" fmla="*/ 2473485 h 5789007"/>
                  <a:gd name="connsiteX19" fmla="*/ 4539108 w 10499154"/>
                  <a:gd name="connsiteY19" fmla="*/ 2012996 h 5789007"/>
                  <a:gd name="connsiteX20" fmla="*/ 4150982 w 10499154"/>
                  <a:gd name="connsiteY20" fmla="*/ 1473566 h 5789007"/>
                  <a:gd name="connsiteX21" fmla="*/ 3519454 w 10499154"/>
                  <a:gd name="connsiteY21" fmla="*/ 980184 h 5789007"/>
                  <a:gd name="connsiteX22" fmla="*/ 2466907 w 10499154"/>
                  <a:gd name="connsiteY22" fmla="*/ 697313 h 5789007"/>
                  <a:gd name="connsiteX23" fmla="*/ 1289370 w 10499154"/>
                  <a:gd name="connsiteY23" fmla="*/ 605215 h 5789007"/>
                  <a:gd name="connsiteX24" fmla="*/ 6579 w 10499154"/>
                  <a:gd name="connsiteY24" fmla="*/ 519695 h 5789007"/>
                  <a:gd name="connsiteX25" fmla="*/ 0 w 10499154"/>
                  <a:gd name="connsiteY25" fmla="*/ 0 h 5789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0499154" h="5789007">
                    <a:moveTo>
                      <a:pt x="0" y="0"/>
                    </a:moveTo>
                    <a:lnTo>
                      <a:pt x="10499154" y="0"/>
                    </a:lnTo>
                    <a:lnTo>
                      <a:pt x="10499154" y="5789007"/>
                    </a:lnTo>
                    <a:lnTo>
                      <a:pt x="9795264" y="5789007"/>
                    </a:lnTo>
                    <a:lnTo>
                      <a:pt x="9722901" y="5657439"/>
                    </a:lnTo>
                    <a:lnTo>
                      <a:pt x="9611068" y="5486400"/>
                    </a:lnTo>
                    <a:lnTo>
                      <a:pt x="9446608" y="5341675"/>
                    </a:lnTo>
                    <a:lnTo>
                      <a:pt x="9104530" y="5137744"/>
                    </a:lnTo>
                    <a:lnTo>
                      <a:pt x="8670354" y="4993019"/>
                    </a:lnTo>
                    <a:lnTo>
                      <a:pt x="8242757" y="4775931"/>
                    </a:lnTo>
                    <a:lnTo>
                      <a:pt x="7749376" y="4624628"/>
                    </a:lnTo>
                    <a:lnTo>
                      <a:pt x="7657278" y="4440432"/>
                    </a:lnTo>
                    <a:lnTo>
                      <a:pt x="7525710" y="4243079"/>
                    </a:lnTo>
                    <a:lnTo>
                      <a:pt x="7302044" y="3993100"/>
                    </a:lnTo>
                    <a:lnTo>
                      <a:pt x="7019172" y="3769433"/>
                    </a:lnTo>
                    <a:lnTo>
                      <a:pt x="6532369" y="3532610"/>
                    </a:lnTo>
                    <a:lnTo>
                      <a:pt x="6131085" y="3289209"/>
                    </a:lnTo>
                    <a:lnTo>
                      <a:pt x="5539028" y="2828720"/>
                    </a:lnTo>
                    <a:lnTo>
                      <a:pt x="4914078" y="2473485"/>
                    </a:lnTo>
                    <a:lnTo>
                      <a:pt x="4539108" y="2012996"/>
                    </a:lnTo>
                    <a:lnTo>
                      <a:pt x="4150982" y="1473566"/>
                    </a:lnTo>
                    <a:lnTo>
                      <a:pt x="3519454" y="980184"/>
                    </a:lnTo>
                    <a:lnTo>
                      <a:pt x="2466907" y="697313"/>
                    </a:lnTo>
                    <a:lnTo>
                      <a:pt x="1289370" y="605215"/>
                    </a:lnTo>
                    <a:lnTo>
                      <a:pt x="6579" y="5196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2">
                  <a:lumMod val="10000"/>
                  <a:lumOff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C31364DB-8CE3-0D42-AD48-335A77CFB143}"/>
                  </a:ext>
                </a:extLst>
              </p:cNvPr>
              <p:cNvSpPr/>
              <p:nvPr/>
            </p:nvSpPr>
            <p:spPr>
              <a:xfrm>
                <a:off x="11201400" y="9325713"/>
                <a:ext cx="10206792" cy="324367"/>
              </a:xfrm>
              <a:custGeom>
                <a:avLst/>
                <a:gdLst>
                  <a:gd name="connsiteX0" fmla="*/ 0 w 10341272"/>
                  <a:gd name="connsiteY0" fmla="*/ 118411 h 460489"/>
                  <a:gd name="connsiteX1" fmla="*/ 486803 w 10341272"/>
                  <a:gd name="connsiteY1" fmla="*/ 46049 h 460489"/>
                  <a:gd name="connsiteX2" fmla="*/ 815723 w 10341272"/>
                  <a:gd name="connsiteY2" fmla="*/ 111833 h 460489"/>
                  <a:gd name="connsiteX3" fmla="*/ 1170958 w 10341272"/>
                  <a:gd name="connsiteY3" fmla="*/ 39470 h 460489"/>
                  <a:gd name="connsiteX4" fmla="*/ 1565663 w 10341272"/>
                  <a:gd name="connsiteY4" fmla="*/ 19735 h 460489"/>
                  <a:gd name="connsiteX5" fmla="*/ 1815643 w 10341272"/>
                  <a:gd name="connsiteY5" fmla="*/ 98676 h 460489"/>
                  <a:gd name="connsiteX6" fmla="*/ 2295867 w 10341272"/>
                  <a:gd name="connsiteY6" fmla="*/ 59205 h 460489"/>
                  <a:gd name="connsiteX7" fmla="*/ 2355073 w 10341272"/>
                  <a:gd name="connsiteY7" fmla="*/ 65784 h 460489"/>
                  <a:gd name="connsiteX8" fmla="*/ 2657680 w 10341272"/>
                  <a:gd name="connsiteY8" fmla="*/ 177617 h 460489"/>
                  <a:gd name="connsiteX9" fmla="*/ 2743200 w 10341272"/>
                  <a:gd name="connsiteY9" fmla="*/ 203931 h 460489"/>
                  <a:gd name="connsiteX10" fmla="*/ 3210267 w 10341272"/>
                  <a:gd name="connsiteY10" fmla="*/ 124990 h 460489"/>
                  <a:gd name="connsiteX11" fmla="*/ 4216765 w 10341272"/>
                  <a:gd name="connsiteY11" fmla="*/ 0 h 460489"/>
                  <a:gd name="connsiteX12" fmla="*/ 4374647 w 10341272"/>
                  <a:gd name="connsiteY12" fmla="*/ 98676 h 460489"/>
                  <a:gd name="connsiteX13" fmla="*/ 4493059 w 10341272"/>
                  <a:gd name="connsiteY13" fmla="*/ 92097 h 460489"/>
                  <a:gd name="connsiteX14" fmla="*/ 4736460 w 10341272"/>
                  <a:gd name="connsiteY14" fmla="*/ 72362 h 460489"/>
                  <a:gd name="connsiteX15" fmla="*/ 4769352 w 10341272"/>
                  <a:gd name="connsiteY15" fmla="*/ 65784 h 460489"/>
                  <a:gd name="connsiteX16" fmla="*/ 5282469 w 10341272"/>
                  <a:gd name="connsiteY16" fmla="*/ 65784 h 460489"/>
                  <a:gd name="connsiteX17" fmla="*/ 5552184 w 10341272"/>
                  <a:gd name="connsiteY17" fmla="*/ 13156 h 460489"/>
                  <a:gd name="connsiteX18" fmla="*/ 5907418 w 10341272"/>
                  <a:gd name="connsiteY18" fmla="*/ 32892 h 460489"/>
                  <a:gd name="connsiteX19" fmla="*/ 6479741 w 10341272"/>
                  <a:gd name="connsiteY19" fmla="*/ 85519 h 460489"/>
                  <a:gd name="connsiteX20" fmla="*/ 6881024 w 10341272"/>
                  <a:gd name="connsiteY20" fmla="*/ 26313 h 460489"/>
                  <a:gd name="connsiteX21" fmla="*/ 7117847 w 10341272"/>
                  <a:gd name="connsiteY21" fmla="*/ 92097 h 460489"/>
                  <a:gd name="connsiteX22" fmla="*/ 7637542 w 10341272"/>
                  <a:gd name="connsiteY22" fmla="*/ 59205 h 460489"/>
                  <a:gd name="connsiteX23" fmla="*/ 7854630 w 10341272"/>
                  <a:gd name="connsiteY23" fmla="*/ 78941 h 460489"/>
                  <a:gd name="connsiteX24" fmla="*/ 7913836 w 10341272"/>
                  <a:gd name="connsiteY24" fmla="*/ 92097 h 460489"/>
                  <a:gd name="connsiteX25" fmla="*/ 8130923 w 10341272"/>
                  <a:gd name="connsiteY25" fmla="*/ 32892 h 460489"/>
                  <a:gd name="connsiteX26" fmla="*/ 8453266 w 10341272"/>
                  <a:gd name="connsiteY26" fmla="*/ 26313 h 460489"/>
                  <a:gd name="connsiteX27" fmla="*/ 8657197 w 10341272"/>
                  <a:gd name="connsiteY27" fmla="*/ 78941 h 460489"/>
                  <a:gd name="connsiteX28" fmla="*/ 8972961 w 10341272"/>
                  <a:gd name="connsiteY28" fmla="*/ 39470 h 460489"/>
                  <a:gd name="connsiteX29" fmla="*/ 9255833 w 10341272"/>
                  <a:gd name="connsiteY29" fmla="*/ 39470 h 460489"/>
                  <a:gd name="connsiteX30" fmla="*/ 9518969 w 10341272"/>
                  <a:gd name="connsiteY30" fmla="*/ 46049 h 460489"/>
                  <a:gd name="connsiteX31" fmla="*/ 10018929 w 10341272"/>
                  <a:gd name="connsiteY31" fmla="*/ 131568 h 460489"/>
                  <a:gd name="connsiteX32" fmla="*/ 10334693 w 10341272"/>
                  <a:gd name="connsiteY32" fmla="*/ 203931 h 460489"/>
                  <a:gd name="connsiteX33" fmla="*/ 10341272 w 10341272"/>
                  <a:gd name="connsiteY33" fmla="*/ 460489 h 460489"/>
                  <a:gd name="connsiteX34" fmla="*/ 0 w 10341272"/>
                  <a:gd name="connsiteY34" fmla="*/ 460489 h 460489"/>
                  <a:gd name="connsiteX35" fmla="*/ 0 w 10341272"/>
                  <a:gd name="connsiteY35" fmla="*/ 118411 h 4604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0341272" h="460489">
                    <a:moveTo>
                      <a:pt x="0" y="118411"/>
                    </a:moveTo>
                    <a:lnTo>
                      <a:pt x="486803" y="46049"/>
                    </a:lnTo>
                    <a:lnTo>
                      <a:pt x="815723" y="111833"/>
                    </a:lnTo>
                    <a:lnTo>
                      <a:pt x="1170958" y="39470"/>
                    </a:lnTo>
                    <a:lnTo>
                      <a:pt x="1565663" y="19735"/>
                    </a:lnTo>
                    <a:lnTo>
                      <a:pt x="1815643" y="98676"/>
                    </a:lnTo>
                    <a:lnTo>
                      <a:pt x="2295867" y="59205"/>
                    </a:lnTo>
                    <a:lnTo>
                      <a:pt x="2355073" y="65784"/>
                    </a:lnTo>
                    <a:lnTo>
                      <a:pt x="2657680" y="177617"/>
                    </a:lnTo>
                    <a:cubicBezTo>
                      <a:pt x="2720777" y="201278"/>
                      <a:pt x="2691936" y="193677"/>
                      <a:pt x="2743200" y="203931"/>
                    </a:cubicBezTo>
                    <a:lnTo>
                      <a:pt x="3210267" y="124990"/>
                    </a:lnTo>
                    <a:lnTo>
                      <a:pt x="4216765" y="0"/>
                    </a:lnTo>
                    <a:lnTo>
                      <a:pt x="4374647" y="98676"/>
                    </a:lnTo>
                    <a:lnTo>
                      <a:pt x="4493059" y="92097"/>
                    </a:lnTo>
                    <a:lnTo>
                      <a:pt x="4736460" y="72362"/>
                    </a:lnTo>
                    <a:lnTo>
                      <a:pt x="4769352" y="65784"/>
                    </a:lnTo>
                    <a:lnTo>
                      <a:pt x="5282469" y="65784"/>
                    </a:lnTo>
                    <a:lnTo>
                      <a:pt x="5552184" y="13156"/>
                    </a:lnTo>
                    <a:lnTo>
                      <a:pt x="5907418" y="32892"/>
                    </a:lnTo>
                    <a:lnTo>
                      <a:pt x="6479741" y="85519"/>
                    </a:lnTo>
                    <a:lnTo>
                      <a:pt x="6881024" y="26313"/>
                    </a:lnTo>
                    <a:lnTo>
                      <a:pt x="7117847" y="92097"/>
                    </a:lnTo>
                    <a:lnTo>
                      <a:pt x="7637542" y="59205"/>
                    </a:lnTo>
                    <a:lnTo>
                      <a:pt x="7854630" y="78941"/>
                    </a:lnTo>
                    <a:lnTo>
                      <a:pt x="7913836" y="92097"/>
                    </a:lnTo>
                    <a:lnTo>
                      <a:pt x="8130923" y="32892"/>
                    </a:lnTo>
                    <a:cubicBezTo>
                      <a:pt x="8317207" y="22542"/>
                      <a:pt x="8209803" y="26313"/>
                      <a:pt x="8453266" y="26313"/>
                    </a:cubicBezTo>
                    <a:lnTo>
                      <a:pt x="8657197" y="78941"/>
                    </a:lnTo>
                    <a:lnTo>
                      <a:pt x="8972961" y="39470"/>
                    </a:lnTo>
                    <a:lnTo>
                      <a:pt x="9255833" y="39470"/>
                    </a:lnTo>
                    <a:lnTo>
                      <a:pt x="9518969" y="46049"/>
                    </a:lnTo>
                    <a:lnTo>
                      <a:pt x="10018929" y="131568"/>
                    </a:lnTo>
                    <a:lnTo>
                      <a:pt x="10334693" y="203931"/>
                    </a:lnTo>
                    <a:lnTo>
                      <a:pt x="10341272" y="460489"/>
                    </a:lnTo>
                    <a:lnTo>
                      <a:pt x="0" y="460489"/>
                    </a:lnTo>
                    <a:lnTo>
                      <a:pt x="0" y="118411"/>
                    </a:lnTo>
                    <a:close/>
                  </a:path>
                </a:pathLst>
              </a:custGeom>
              <a:solidFill>
                <a:srgbClr val="BB8D49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6E62A163-B953-AB41-272A-DEB72B7EF47B}"/>
                  </a:ext>
                </a:extLst>
              </p:cNvPr>
              <p:cNvGrpSpPr/>
              <p:nvPr/>
            </p:nvGrpSpPr>
            <p:grpSpPr>
              <a:xfrm rot="20700000">
                <a:off x="13982766" y="7946893"/>
                <a:ext cx="438332" cy="127992"/>
                <a:chOff x="230245" y="144724"/>
                <a:chExt cx="1644601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99" name="Oval 98">
                  <a:extLst>
                    <a:ext uri="{FF2B5EF4-FFF2-40B4-BE49-F238E27FC236}">
                      <a16:creationId xmlns:a16="http://schemas.microsoft.com/office/drawing/2014/main" id="{9ABA6BBE-A020-2423-0320-4024D75155FC}"/>
                    </a:ext>
                  </a:extLst>
                </p:cNvPr>
                <p:cNvSpPr/>
                <p:nvPr/>
              </p:nvSpPr>
              <p:spPr>
                <a:xfrm>
                  <a:off x="335498" y="167759"/>
                  <a:ext cx="1539348" cy="434178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100" name="Flowchart: Manual Operation 99">
                  <a:extLst>
                    <a:ext uri="{FF2B5EF4-FFF2-40B4-BE49-F238E27FC236}">
                      <a16:creationId xmlns:a16="http://schemas.microsoft.com/office/drawing/2014/main" id="{3C2714C4-9FD4-461F-1D82-6A880BC5EBD0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5" name="Group 74">
                <a:extLst>
                  <a:ext uri="{FF2B5EF4-FFF2-40B4-BE49-F238E27FC236}">
                    <a16:creationId xmlns:a16="http://schemas.microsoft.com/office/drawing/2014/main" id="{680614A8-2AAF-AC4B-2E0A-494C7DE0BF95}"/>
                  </a:ext>
                </a:extLst>
              </p:cNvPr>
              <p:cNvGrpSpPr/>
              <p:nvPr/>
            </p:nvGrpSpPr>
            <p:grpSpPr>
              <a:xfrm rot="10800000" flipH="1">
                <a:off x="14428607" y="8341166"/>
                <a:ext cx="438332" cy="127993"/>
                <a:chOff x="230245" y="144724"/>
                <a:chExt cx="1644604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97" name="Oval 96">
                  <a:extLst>
                    <a:ext uri="{FF2B5EF4-FFF2-40B4-BE49-F238E27FC236}">
                      <a16:creationId xmlns:a16="http://schemas.microsoft.com/office/drawing/2014/main" id="{BDA6257F-B0A7-E486-7BA9-E074E1C19E96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98" name="Flowchart: Manual Operation 97">
                  <a:extLst>
                    <a:ext uri="{FF2B5EF4-FFF2-40B4-BE49-F238E27FC236}">
                      <a16:creationId xmlns:a16="http://schemas.microsoft.com/office/drawing/2014/main" id="{95D99D50-2E01-16DB-6CB2-B5AA2C896435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BF15ECC8-70AB-E231-4594-91949493B19E}"/>
                  </a:ext>
                </a:extLst>
              </p:cNvPr>
              <p:cNvGrpSpPr/>
              <p:nvPr/>
            </p:nvGrpSpPr>
            <p:grpSpPr>
              <a:xfrm rot="401509">
                <a:off x="13640119" y="8220455"/>
                <a:ext cx="438332" cy="127993"/>
                <a:chOff x="230245" y="144724"/>
                <a:chExt cx="1644602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95" name="Oval 94">
                  <a:extLst>
                    <a:ext uri="{FF2B5EF4-FFF2-40B4-BE49-F238E27FC236}">
                      <a16:creationId xmlns:a16="http://schemas.microsoft.com/office/drawing/2014/main" id="{1BBBBF3F-4C73-CA5E-B219-EF616AE40CE0}"/>
                    </a:ext>
                  </a:extLst>
                </p:cNvPr>
                <p:cNvSpPr/>
                <p:nvPr/>
              </p:nvSpPr>
              <p:spPr>
                <a:xfrm>
                  <a:off x="335497" y="167750"/>
                  <a:ext cx="1539350" cy="434174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96" name="Flowchart: Manual Operation 95">
                  <a:extLst>
                    <a:ext uri="{FF2B5EF4-FFF2-40B4-BE49-F238E27FC236}">
                      <a16:creationId xmlns:a16="http://schemas.microsoft.com/office/drawing/2014/main" id="{3206CE20-D5D1-B9FB-DB74-5AA2931AEF9C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0ED0FA7A-E2C4-F6BC-4A0D-27384A6DECC2}"/>
                  </a:ext>
                </a:extLst>
              </p:cNvPr>
              <p:cNvGrpSpPr/>
              <p:nvPr/>
            </p:nvGrpSpPr>
            <p:grpSpPr>
              <a:xfrm rot="2221522">
                <a:off x="13006105" y="8359819"/>
                <a:ext cx="438332" cy="127993"/>
                <a:chOff x="230245" y="144724"/>
                <a:chExt cx="1644604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93" name="Oval 92">
                  <a:extLst>
                    <a:ext uri="{FF2B5EF4-FFF2-40B4-BE49-F238E27FC236}">
                      <a16:creationId xmlns:a16="http://schemas.microsoft.com/office/drawing/2014/main" id="{F4E2C90D-B166-3538-F059-34AE7762D629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94" name="Flowchart: Manual Operation 93">
                  <a:extLst>
                    <a:ext uri="{FF2B5EF4-FFF2-40B4-BE49-F238E27FC236}">
                      <a16:creationId xmlns:a16="http://schemas.microsoft.com/office/drawing/2014/main" id="{6A23A1DC-C3DC-1F10-B721-02701E7257F5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6C77C9AF-3374-16DD-69E5-E5F1D680E91E}"/>
                  </a:ext>
                </a:extLst>
              </p:cNvPr>
              <p:cNvGrpSpPr/>
              <p:nvPr/>
            </p:nvGrpSpPr>
            <p:grpSpPr>
              <a:xfrm>
                <a:off x="12030878" y="7336256"/>
                <a:ext cx="2145622" cy="704432"/>
                <a:chOff x="12700729" y="6713793"/>
                <a:chExt cx="2145622" cy="704432"/>
              </a:xfrm>
              <a:solidFill>
                <a:schemeClr val="bg1">
                  <a:lumMod val="65000"/>
                </a:schemeClr>
              </a:solidFill>
            </p:grpSpPr>
            <p:grpSp>
              <p:nvGrpSpPr>
                <p:cNvPr id="88" name="Group 87">
                  <a:extLst>
                    <a:ext uri="{FF2B5EF4-FFF2-40B4-BE49-F238E27FC236}">
                      <a16:creationId xmlns:a16="http://schemas.microsoft.com/office/drawing/2014/main" id="{D5FDFE4D-20A5-7056-F819-4C6AA62065ED}"/>
                    </a:ext>
                  </a:extLst>
                </p:cNvPr>
                <p:cNvGrpSpPr/>
                <p:nvPr/>
              </p:nvGrpSpPr>
              <p:grpSpPr>
                <a:xfrm>
                  <a:off x="12700729" y="6713793"/>
                  <a:ext cx="1722619" cy="704432"/>
                  <a:chOff x="1920900" y="2724568"/>
                  <a:chExt cx="1307966" cy="596815"/>
                </a:xfrm>
                <a:grpFill/>
              </p:grpSpPr>
              <p:sp>
                <p:nvSpPr>
                  <p:cNvPr id="90" name="Flowchart: Manual Operation 89">
                    <a:extLst>
                      <a:ext uri="{FF2B5EF4-FFF2-40B4-BE49-F238E27FC236}">
                        <a16:creationId xmlns:a16="http://schemas.microsoft.com/office/drawing/2014/main" id="{1EC2B6F0-13BC-F9F1-0AB4-4B7B09D854A1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1776174" y="2869294"/>
                    <a:ext cx="480226" cy="190774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/>
                  </a:p>
                </p:txBody>
              </p:sp>
              <p:cxnSp>
                <p:nvCxnSpPr>
                  <p:cNvPr id="91" name="Straight Connector 90">
                    <a:extLst>
                      <a:ext uri="{FF2B5EF4-FFF2-40B4-BE49-F238E27FC236}">
                        <a16:creationId xmlns:a16="http://schemas.microsoft.com/office/drawing/2014/main" id="{00C996F4-80DC-C52C-1615-38CEB14FECD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366719" y="3117086"/>
                    <a:ext cx="218821" cy="204297"/>
                  </a:xfrm>
                  <a:prstGeom prst="line">
                    <a:avLst/>
                  </a:prstGeom>
                  <a:grpFill/>
                  <a:ln w="3810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Straight Connector 91">
                    <a:extLst>
                      <a:ext uri="{FF2B5EF4-FFF2-40B4-BE49-F238E27FC236}">
                        <a16:creationId xmlns:a16="http://schemas.microsoft.com/office/drawing/2014/main" id="{2AAA2207-0AB9-EA19-2D10-51BA2A48CC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010045" y="3117086"/>
                    <a:ext cx="218821" cy="204297"/>
                  </a:xfrm>
                  <a:prstGeom prst="line">
                    <a:avLst/>
                  </a:prstGeom>
                  <a:grpFill/>
                  <a:ln w="38100">
                    <a:solidFill>
                      <a:schemeClr val="bg1">
                        <a:lumMod val="6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9" name="Oval 88">
                  <a:extLst>
                    <a:ext uri="{FF2B5EF4-FFF2-40B4-BE49-F238E27FC236}">
                      <a16:creationId xmlns:a16="http://schemas.microsoft.com/office/drawing/2014/main" id="{8E9677A4-F3EE-9A3B-7061-CCB5D4D0DA43}"/>
                    </a:ext>
                  </a:extLst>
                </p:cNvPr>
                <p:cNvSpPr/>
                <p:nvPr/>
              </p:nvSpPr>
              <p:spPr>
                <a:xfrm>
                  <a:off x="12818994" y="6745764"/>
                  <a:ext cx="2027357" cy="51246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dirty="0"/>
                </a:p>
              </p:txBody>
            </p:sp>
          </p:grp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B9AFB07F-2A75-194F-ED05-F35CA5753385}"/>
                  </a:ext>
                </a:extLst>
              </p:cNvPr>
              <p:cNvSpPr/>
              <p:nvPr/>
            </p:nvSpPr>
            <p:spPr>
              <a:xfrm>
                <a:off x="14176500" y="5294075"/>
                <a:ext cx="293859" cy="293859"/>
              </a:xfrm>
              <a:prstGeom prst="ellipse">
                <a:avLst/>
              </a:prstGeom>
              <a:solidFill>
                <a:srgbClr val="FF9F9A"/>
              </a:solidFill>
              <a:ln w="2857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b="1" dirty="0"/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08AECED9-7816-03B5-8EFF-F68959377FAA}"/>
                  </a:ext>
                </a:extLst>
              </p:cNvPr>
              <p:cNvSpPr/>
              <p:nvPr/>
            </p:nvSpPr>
            <p:spPr>
              <a:xfrm>
                <a:off x="16455580" y="6679756"/>
                <a:ext cx="293859" cy="293859"/>
              </a:xfrm>
              <a:prstGeom prst="ellipse">
                <a:avLst/>
              </a:prstGeom>
              <a:solidFill>
                <a:srgbClr val="FF9F9A"/>
              </a:solidFill>
              <a:ln w="2857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b="1" dirty="0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4759F8BE-F9AF-98D6-A9D5-33CCB44CD237}"/>
                  </a:ext>
                </a:extLst>
              </p:cNvPr>
              <p:cNvSpPr/>
              <p:nvPr/>
            </p:nvSpPr>
            <p:spPr>
              <a:xfrm>
                <a:off x="19528221" y="9031854"/>
                <a:ext cx="293859" cy="293859"/>
              </a:xfrm>
              <a:prstGeom prst="ellipse">
                <a:avLst/>
              </a:prstGeom>
              <a:solidFill>
                <a:srgbClr val="FF9F9A"/>
              </a:solidFill>
              <a:ln w="2857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b="1" dirty="0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C54A926C-068F-4B78-E4C9-879A9D207DB1}"/>
                  </a:ext>
                </a:extLst>
              </p:cNvPr>
              <p:cNvSpPr/>
              <p:nvPr/>
            </p:nvSpPr>
            <p:spPr>
              <a:xfrm>
                <a:off x="14521324" y="6509407"/>
                <a:ext cx="293859" cy="293859"/>
              </a:xfrm>
              <a:prstGeom prst="ellipse">
                <a:avLst/>
              </a:prstGeom>
              <a:solidFill>
                <a:srgbClr val="FF9F9A"/>
              </a:solidFill>
              <a:ln w="2857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b="1" dirty="0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149886B1-38E3-9587-16D4-307FA8E9E7AF}"/>
                  </a:ext>
                </a:extLst>
              </p:cNvPr>
              <p:cNvSpPr/>
              <p:nvPr/>
            </p:nvSpPr>
            <p:spPr>
              <a:xfrm>
                <a:off x="12861264" y="5765760"/>
                <a:ext cx="293859" cy="293859"/>
              </a:xfrm>
              <a:prstGeom prst="ellipse">
                <a:avLst/>
              </a:prstGeom>
              <a:solidFill>
                <a:srgbClr val="FF9F9A"/>
              </a:solidFill>
              <a:ln w="2857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b="1" dirty="0"/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99038D8B-BE43-07F2-61AB-2C9C430E1B26}"/>
                  </a:ext>
                </a:extLst>
              </p:cNvPr>
              <p:cNvSpPr/>
              <p:nvPr/>
            </p:nvSpPr>
            <p:spPr>
              <a:xfrm>
                <a:off x="15919421" y="8741713"/>
                <a:ext cx="293859" cy="293859"/>
              </a:xfrm>
              <a:prstGeom prst="ellipse">
                <a:avLst/>
              </a:prstGeom>
              <a:solidFill>
                <a:srgbClr val="FF9F9A"/>
              </a:solidFill>
              <a:ln w="2857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b="1" dirty="0"/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DA403679-EF04-FEB2-0C7A-ED3EC3CC0BD2}"/>
                  </a:ext>
                </a:extLst>
              </p:cNvPr>
              <p:cNvSpPr/>
              <p:nvPr/>
            </p:nvSpPr>
            <p:spPr>
              <a:xfrm>
                <a:off x="17452086" y="8194235"/>
                <a:ext cx="293859" cy="293859"/>
              </a:xfrm>
              <a:prstGeom prst="ellipse">
                <a:avLst/>
              </a:prstGeom>
              <a:solidFill>
                <a:srgbClr val="FF9F9A"/>
              </a:solidFill>
              <a:ln w="2857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b="1" dirty="0"/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7785CB24-3C20-3542-E27C-61CD72A64586}"/>
                  </a:ext>
                </a:extLst>
              </p:cNvPr>
              <p:cNvSpPr/>
              <p:nvPr/>
            </p:nvSpPr>
            <p:spPr>
              <a:xfrm>
                <a:off x="12577236" y="8889677"/>
                <a:ext cx="293859" cy="293859"/>
              </a:xfrm>
              <a:prstGeom prst="ellipse">
                <a:avLst/>
              </a:prstGeom>
              <a:solidFill>
                <a:srgbClr val="FF9F9A"/>
              </a:solidFill>
              <a:ln w="2857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b="1" dirty="0"/>
              </a:p>
            </p:txBody>
          </p: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E536A542-AA69-CA48-9309-B889929E6DD3}"/>
                  </a:ext>
                </a:extLst>
              </p:cNvPr>
              <p:cNvSpPr/>
              <p:nvPr/>
            </p:nvSpPr>
            <p:spPr>
              <a:xfrm>
                <a:off x="18274338" y="9098532"/>
                <a:ext cx="293859" cy="293859"/>
              </a:xfrm>
              <a:prstGeom prst="ellipse">
                <a:avLst/>
              </a:prstGeom>
              <a:solidFill>
                <a:srgbClr val="FF9F9A"/>
              </a:solidFill>
              <a:ln w="28575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b="1" dirty="0"/>
              </a:p>
            </p:txBody>
          </p:sp>
        </p:grpSp>
        <p:cxnSp>
          <p:nvCxnSpPr>
            <p:cNvPr id="104" name="Straight Arrow Connector 103">
              <a:extLst>
                <a:ext uri="{FF2B5EF4-FFF2-40B4-BE49-F238E27FC236}">
                  <a16:creationId xmlns:a16="http://schemas.microsoft.com/office/drawing/2014/main" id="{7945373D-DD88-391F-553E-446B2BB391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0143" y="17294430"/>
              <a:ext cx="194429" cy="1008294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53D00480-DA7A-3C28-67D6-281232A5DE4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2900" y="16081784"/>
              <a:ext cx="204457" cy="76524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B39508F1-158A-F197-F299-46F2C6F8B46D}"/>
                </a:ext>
              </a:extLst>
            </p:cNvPr>
            <p:cNvCxnSpPr>
              <a:cxnSpLocks/>
            </p:cNvCxnSpPr>
            <p:nvPr/>
          </p:nvCxnSpPr>
          <p:spPr>
            <a:xfrm>
              <a:off x="925059" y="18881173"/>
              <a:ext cx="830657" cy="428940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88E6C433-8B06-166E-F79B-AF9ACC8C6C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06675" y="18810204"/>
              <a:ext cx="1000412" cy="499909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CDCC6E31-335A-0774-998E-770376AA5B2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77005" y="18462159"/>
              <a:ext cx="2130082" cy="207599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CFB244DC-0476-9C36-BC2B-2B987477555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95020" y="16104768"/>
              <a:ext cx="303274" cy="1290318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3FC3D61F-BE7A-1D98-5C35-36BC33D896CD}"/>
              </a:ext>
            </a:extLst>
          </p:cNvPr>
          <p:cNvGrpSpPr/>
          <p:nvPr/>
        </p:nvGrpSpPr>
        <p:grpSpPr>
          <a:xfrm>
            <a:off x="15535400" y="22300811"/>
            <a:ext cx="14260852" cy="4342484"/>
            <a:chOff x="7685011" y="21447576"/>
            <a:chExt cx="10351433" cy="3152051"/>
          </a:xfrm>
        </p:grpSpPr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B5C3A1C1-F8E6-4401-8A68-D83A85D1B754}"/>
                </a:ext>
              </a:extLst>
            </p:cNvPr>
            <p:cNvGrpSpPr/>
            <p:nvPr/>
          </p:nvGrpSpPr>
          <p:grpSpPr>
            <a:xfrm>
              <a:off x="12027435" y="21459302"/>
              <a:ext cx="6009009" cy="3140325"/>
              <a:chOff x="5553070" y="1789881"/>
              <a:chExt cx="6009009" cy="3140325"/>
            </a:xfrm>
          </p:grpSpPr>
          <p:sp>
            <p:nvSpPr>
              <p:cNvPr id="148" name="Rectangle: Rounded Corners 147">
                <a:extLst>
                  <a:ext uri="{FF2B5EF4-FFF2-40B4-BE49-F238E27FC236}">
                    <a16:creationId xmlns:a16="http://schemas.microsoft.com/office/drawing/2014/main" id="{306FA85C-96C6-E175-9AFB-F2A23728F796}"/>
                  </a:ext>
                </a:extLst>
              </p:cNvPr>
              <p:cNvSpPr/>
              <p:nvPr/>
            </p:nvSpPr>
            <p:spPr>
              <a:xfrm>
                <a:off x="5553070" y="1789881"/>
                <a:ext cx="3986664" cy="2543535"/>
              </a:xfrm>
              <a:prstGeom prst="roundRect">
                <a:avLst>
                  <a:gd name="adj" fmla="val 11888"/>
                </a:avLst>
              </a:prstGeom>
              <a:solidFill>
                <a:srgbClr val="57A7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0" rtlCol="0" anchor="t" anchorCtr="0"/>
              <a:lstStyle/>
              <a:p>
                <a:pPr algn="ctr"/>
                <a:r>
                  <a:rPr lang="en-US" sz="2400" b="1" dirty="0">
                    <a:cs typeface="Times New Roman" panose="02020603050405020304" pitchFamily="18" charset="0"/>
                  </a:rPr>
                  <a:t>Passenger </a:t>
                </a:r>
                <a:r>
                  <a:rPr lang="en-US" sz="2400" b="1" i="1" dirty="0" err="1">
                    <a:cs typeface="Times New Roman" panose="02020603050405020304" pitchFamily="18" charset="0"/>
                  </a:rPr>
                  <a:t>i</a:t>
                </a:r>
                <a:endParaRPr lang="en-US" sz="2400" b="1" i="1" dirty="0"/>
              </a:p>
            </p:txBody>
          </p:sp>
          <p:sp>
            <p:nvSpPr>
              <p:cNvPr id="149" name="Rectangle 148">
                <a:extLst>
                  <a:ext uri="{FF2B5EF4-FFF2-40B4-BE49-F238E27FC236}">
                    <a16:creationId xmlns:a16="http://schemas.microsoft.com/office/drawing/2014/main" id="{A65B8493-7C20-72DB-9696-5B5E2E8B9457}"/>
                  </a:ext>
                </a:extLst>
              </p:cNvPr>
              <p:cNvSpPr/>
              <p:nvPr/>
            </p:nvSpPr>
            <p:spPr>
              <a:xfrm>
                <a:off x="6461675" y="3549213"/>
                <a:ext cx="2202975" cy="544040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i="1" dirty="0">
                    <a:cs typeface="Times New Roman" panose="02020603050405020304" pitchFamily="18" charset="0"/>
                  </a:rPr>
                  <a:t>Plan Valuation &amp; Selection</a:t>
                </a:r>
                <a:endParaRPr lang="en-US" sz="2000" i="1" dirty="0">
                  <a:cs typeface="Times New Roman" panose="02020603050405020304" pitchFamily="18" charset="0"/>
                </a:endParaRPr>
              </a:p>
            </p:txBody>
          </p:sp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ABFC08BA-7517-BDF0-B901-C06C30B27330}"/>
                  </a:ext>
                </a:extLst>
              </p:cNvPr>
              <p:cNvSpPr/>
              <p:nvPr/>
            </p:nvSpPr>
            <p:spPr>
              <a:xfrm>
                <a:off x="7563161" y="2401258"/>
                <a:ext cx="1742355" cy="544039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cs typeface="Times New Roman" panose="02020603050405020304" pitchFamily="18" charset="0"/>
                  </a:rPr>
                  <a:t>Decentralized Solver</a:t>
                </a:r>
              </a:p>
            </p:txBody>
          </p:sp>
          <p:sp>
            <p:nvSpPr>
              <p:cNvPr id="151" name="Rectangle: Rounded Corners 150">
                <a:extLst>
                  <a:ext uri="{FF2B5EF4-FFF2-40B4-BE49-F238E27FC236}">
                    <a16:creationId xmlns:a16="http://schemas.microsoft.com/office/drawing/2014/main" id="{B1530350-467D-27C4-94F4-610270020520}"/>
                  </a:ext>
                </a:extLst>
              </p:cNvPr>
              <p:cNvSpPr/>
              <p:nvPr/>
            </p:nvSpPr>
            <p:spPr>
              <a:xfrm>
                <a:off x="6461675" y="4529601"/>
                <a:ext cx="2202975" cy="400605"/>
              </a:xfrm>
              <a:prstGeom prst="roundRect">
                <a:avLst/>
              </a:prstGeom>
              <a:solidFill>
                <a:srgbClr val="92C6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Candidate Plans</a:t>
                </a:r>
              </a:p>
            </p:txBody>
          </p:sp>
          <p:cxnSp>
            <p:nvCxnSpPr>
              <p:cNvPr id="152" name="Connector: Elbow 151">
                <a:extLst>
                  <a:ext uri="{FF2B5EF4-FFF2-40B4-BE49-F238E27FC236}">
                    <a16:creationId xmlns:a16="http://schemas.microsoft.com/office/drawing/2014/main" id="{E8A33015-2E0E-9635-6672-79558B30BDBB}"/>
                  </a:ext>
                </a:extLst>
              </p:cNvPr>
              <p:cNvCxnSpPr>
                <a:cxnSpLocks/>
                <a:stCxn id="150" idx="2"/>
                <a:endCxn id="149" idx="0"/>
              </p:cNvCxnSpPr>
              <p:nvPr/>
            </p:nvCxnSpPr>
            <p:spPr>
              <a:xfrm rot="5400000">
                <a:off x="7696793" y="2811667"/>
                <a:ext cx="603916" cy="871176"/>
              </a:xfrm>
              <a:prstGeom prst="bentConnector3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Arrow Connector 152">
                <a:extLst>
                  <a:ext uri="{FF2B5EF4-FFF2-40B4-BE49-F238E27FC236}">
                    <a16:creationId xmlns:a16="http://schemas.microsoft.com/office/drawing/2014/main" id="{1E3C8FF7-6D8C-F92A-93D7-192048852997}"/>
                  </a:ext>
                </a:extLst>
              </p:cNvPr>
              <p:cNvCxnSpPr>
                <a:cxnSpLocks/>
                <a:stCxn id="149" idx="2"/>
                <a:endCxn id="151" idx="0"/>
              </p:cNvCxnSpPr>
              <p:nvPr/>
            </p:nvCxnSpPr>
            <p:spPr>
              <a:xfrm>
                <a:off x="7563163" y="4093253"/>
                <a:ext cx="0" cy="436348"/>
              </a:xfrm>
              <a:prstGeom prst="straightConnector1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4" name="Rectangle 153">
                <a:extLst>
                  <a:ext uri="{FF2B5EF4-FFF2-40B4-BE49-F238E27FC236}">
                    <a16:creationId xmlns:a16="http://schemas.microsoft.com/office/drawing/2014/main" id="{76F78257-B7A6-F158-6D69-080B235DC9E4}"/>
                  </a:ext>
                </a:extLst>
              </p:cNvPr>
              <p:cNvSpPr/>
              <p:nvPr/>
            </p:nvSpPr>
            <p:spPr>
              <a:xfrm>
                <a:off x="9881884" y="2852687"/>
                <a:ext cx="1680195" cy="837009"/>
              </a:xfrm>
              <a:prstGeom prst="rect">
                <a:avLst/>
              </a:prstGeom>
              <a:solidFill>
                <a:srgbClr val="CFCFC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 dirty="0">
                    <a:cs typeface="Times New Roman" panose="02020603050405020304" pitchFamily="18" charset="0"/>
                  </a:rPr>
                  <a:t>Neighboring Robots</a:t>
                </a:r>
              </a:p>
            </p:txBody>
          </p:sp>
          <p:cxnSp>
            <p:nvCxnSpPr>
              <p:cNvPr id="155" name="Connector: Elbow 154">
                <a:extLst>
                  <a:ext uri="{FF2B5EF4-FFF2-40B4-BE49-F238E27FC236}">
                    <a16:creationId xmlns:a16="http://schemas.microsoft.com/office/drawing/2014/main" id="{9D81A247-919A-F595-8D20-B6E745F9FAA5}"/>
                  </a:ext>
                </a:extLst>
              </p:cNvPr>
              <p:cNvCxnSpPr>
                <a:cxnSpLocks/>
                <a:stCxn id="151" idx="3"/>
                <a:endCxn id="154" idx="2"/>
              </p:cNvCxnSpPr>
              <p:nvPr/>
            </p:nvCxnSpPr>
            <p:spPr>
              <a:xfrm flipV="1">
                <a:off x="8664649" y="3689696"/>
                <a:ext cx="2057332" cy="1040208"/>
              </a:xfrm>
              <a:prstGeom prst="bentConnector2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C6D4BDC2-03CA-4236-4A2F-72440743CE9D}"/>
                </a:ext>
              </a:extLst>
            </p:cNvPr>
            <p:cNvGrpSpPr/>
            <p:nvPr/>
          </p:nvGrpSpPr>
          <p:grpSpPr>
            <a:xfrm>
              <a:off x="11023557" y="22070679"/>
              <a:ext cx="3013971" cy="1559834"/>
              <a:chOff x="4319455" y="2401258"/>
              <a:chExt cx="3013971" cy="1559834"/>
            </a:xfrm>
          </p:grpSpPr>
          <p:sp>
            <p:nvSpPr>
              <p:cNvPr id="157" name="Rectangle: Rounded Corners 156">
                <a:extLst>
                  <a:ext uri="{FF2B5EF4-FFF2-40B4-BE49-F238E27FC236}">
                    <a16:creationId xmlns:a16="http://schemas.microsoft.com/office/drawing/2014/main" id="{02D82856-F1F4-52A6-A0CF-6E6A36C767C0}"/>
                  </a:ext>
                </a:extLst>
              </p:cNvPr>
              <p:cNvSpPr/>
              <p:nvPr/>
            </p:nvSpPr>
            <p:spPr>
              <a:xfrm>
                <a:off x="6278704" y="2401258"/>
                <a:ext cx="1050240" cy="544041"/>
              </a:xfrm>
              <a:prstGeom prst="roundRect">
                <a:avLst/>
              </a:prstGeom>
              <a:solidFill>
                <a:srgbClr val="92C6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/>
                  <a:t>Stored Plans</a:t>
                </a:r>
              </a:p>
            </p:txBody>
          </p:sp>
          <p:cxnSp>
            <p:nvCxnSpPr>
              <p:cNvPr id="158" name="Connector: Elbow 157">
                <a:extLst>
                  <a:ext uri="{FF2B5EF4-FFF2-40B4-BE49-F238E27FC236}">
                    <a16:creationId xmlns:a16="http://schemas.microsoft.com/office/drawing/2014/main" id="{656CBED9-C492-FC0F-7A3B-71E55EF22298}"/>
                  </a:ext>
                </a:extLst>
              </p:cNvPr>
              <p:cNvCxnSpPr>
                <a:cxnSpLocks/>
                <a:stCxn id="157" idx="2"/>
                <a:endCxn id="149" idx="0"/>
              </p:cNvCxnSpPr>
              <p:nvPr/>
            </p:nvCxnSpPr>
            <p:spPr>
              <a:xfrm rot="16200000" flipH="1">
                <a:off x="6766668" y="2982455"/>
                <a:ext cx="603914" cy="529602"/>
              </a:xfrm>
              <a:prstGeom prst="bentConnector3">
                <a:avLst>
                  <a:gd name="adj1" fmla="val 50000"/>
                </a:avLst>
              </a:prstGeom>
              <a:ln w="28575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Connector: Elbow 158">
                <a:extLst>
                  <a:ext uri="{FF2B5EF4-FFF2-40B4-BE49-F238E27FC236}">
                    <a16:creationId xmlns:a16="http://schemas.microsoft.com/office/drawing/2014/main" id="{A1D84943-026D-704F-B2B3-0467795C2DEC}"/>
                  </a:ext>
                </a:extLst>
              </p:cNvPr>
              <p:cNvCxnSpPr>
                <a:cxnSpLocks/>
                <a:stCxn id="149" idx="1"/>
                <a:endCxn id="157" idx="1"/>
              </p:cNvCxnSpPr>
              <p:nvPr/>
            </p:nvCxnSpPr>
            <p:spPr>
              <a:xfrm rot="10800000" flipH="1">
                <a:off x="6231938" y="2673279"/>
                <a:ext cx="46766" cy="1147954"/>
              </a:xfrm>
              <a:prstGeom prst="bentConnector3">
                <a:avLst>
                  <a:gd name="adj1" fmla="val -488817"/>
                </a:avLst>
              </a:prstGeom>
              <a:ln w="28575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Arrow Connector 159">
                <a:extLst>
                  <a:ext uri="{FF2B5EF4-FFF2-40B4-BE49-F238E27FC236}">
                    <a16:creationId xmlns:a16="http://schemas.microsoft.com/office/drawing/2014/main" id="{ADF9A009-5519-8C7C-47FC-2F5330ED353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319455" y="3952673"/>
                <a:ext cx="1837707" cy="8419"/>
              </a:xfrm>
              <a:prstGeom prst="straightConnector1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CC314173-936A-9B4C-4D1C-2EF7909166EC}"/>
                </a:ext>
              </a:extLst>
            </p:cNvPr>
            <p:cNvGrpSpPr/>
            <p:nvPr/>
          </p:nvGrpSpPr>
          <p:grpSpPr>
            <a:xfrm>
              <a:off x="7685011" y="21447576"/>
              <a:ext cx="3877539" cy="2395084"/>
              <a:chOff x="4234843" y="2028343"/>
              <a:chExt cx="3877539" cy="2395084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id="{FA67209A-6037-D526-B24F-2E1E665DA28A}"/>
                  </a:ext>
                </a:extLst>
              </p:cNvPr>
              <p:cNvSpPr/>
              <p:nvPr/>
            </p:nvSpPr>
            <p:spPr>
              <a:xfrm>
                <a:off x="4234843" y="2028343"/>
                <a:ext cx="3877539" cy="1767538"/>
              </a:xfrm>
              <a:prstGeom prst="roundRect">
                <a:avLst/>
              </a:prstGeom>
              <a:solidFill>
                <a:srgbClr val="FF9F9A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0" rtlCol="0" anchor="t" anchorCtr="0"/>
              <a:lstStyle/>
              <a:p>
                <a:pPr algn="ctr"/>
                <a:r>
                  <a:rPr lang="en-US" sz="2400" b="1" dirty="0">
                    <a:cs typeface="Times New Roman" panose="02020603050405020304" pitchFamily="18" charset="0"/>
                  </a:rPr>
                  <a:t>Mothership</a:t>
                </a:r>
              </a:p>
            </p:txBody>
          </p:sp>
          <p:sp>
            <p:nvSpPr>
              <p:cNvPr id="163" name="Rectangle 162">
                <a:extLst>
                  <a:ext uri="{FF2B5EF4-FFF2-40B4-BE49-F238E27FC236}">
                    <a16:creationId xmlns:a16="http://schemas.microsoft.com/office/drawing/2014/main" id="{77FEF946-AF27-2843-17F4-383E094B17B0}"/>
                  </a:ext>
                </a:extLst>
              </p:cNvPr>
              <p:cNvSpPr/>
              <p:nvPr/>
            </p:nvSpPr>
            <p:spPr>
              <a:xfrm>
                <a:off x="4948743" y="2736328"/>
                <a:ext cx="2469677" cy="640809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cs typeface="Times New Roman" panose="02020603050405020304" pitchFamily="18" charset="0"/>
                  </a:rPr>
                  <a:t>Centralized Solver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64" name="Rectangle: Rounded Corners 163">
                    <a:extLst>
                      <a:ext uri="{FF2B5EF4-FFF2-40B4-BE49-F238E27FC236}">
                        <a16:creationId xmlns:a16="http://schemas.microsoft.com/office/drawing/2014/main" id="{130AEF25-EC0A-9664-1745-367CB79EDF5A}"/>
                      </a:ext>
                    </a:extLst>
                  </p:cNvPr>
                  <p:cNvSpPr/>
                  <p:nvPr/>
                </p:nvSpPr>
                <p:spPr>
                  <a:xfrm>
                    <a:off x="5785079" y="3974111"/>
                    <a:ext cx="791948" cy="449316"/>
                  </a:xfrm>
                  <a:prstGeom prst="roundRect">
                    <a:avLst/>
                  </a:prstGeom>
                  <a:solidFill>
                    <a:srgbClr val="8DE5A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  <m:sup/>
                          </m:sSubSup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16" name="Rectangle: Rounded Corners 15">
                    <a:extLst>
                      <a:ext uri="{FF2B5EF4-FFF2-40B4-BE49-F238E27FC236}">
                        <a16:creationId xmlns:a16="http://schemas.microsoft.com/office/drawing/2014/main" id="{F227B5F3-EBB1-B515-715B-ED1942FDCD8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85079" y="3974111"/>
                    <a:ext cx="791948" cy="449316"/>
                  </a:xfrm>
                  <a:prstGeom prst="roundRect">
                    <a:avLst/>
                  </a:prstGeom>
                  <a:blipFill>
                    <a:blip r:embed="rId7"/>
                    <a:stretch>
                      <a:fillRect b="-1351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65" name="Rectangle: Rounded Corners 164">
                    <a:extLst>
                      <a:ext uri="{FF2B5EF4-FFF2-40B4-BE49-F238E27FC236}">
                        <a16:creationId xmlns:a16="http://schemas.microsoft.com/office/drawing/2014/main" id="{28DA662B-554C-9345-D43D-FB175A777E68}"/>
                      </a:ext>
                    </a:extLst>
                  </p:cNvPr>
                  <p:cNvSpPr/>
                  <p:nvPr/>
                </p:nvSpPr>
                <p:spPr>
                  <a:xfrm>
                    <a:off x="6804486" y="3974111"/>
                    <a:ext cx="791948" cy="449316"/>
                  </a:xfrm>
                  <a:prstGeom prst="roundRect">
                    <a:avLst/>
                  </a:prstGeom>
                  <a:solidFill>
                    <a:srgbClr val="92C6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</m:sSubSup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17" name="Rectangle: Rounded Corners 16">
                    <a:extLst>
                      <a:ext uri="{FF2B5EF4-FFF2-40B4-BE49-F238E27FC236}">
                        <a16:creationId xmlns:a16="http://schemas.microsoft.com/office/drawing/2014/main" id="{3AD82CB2-CE65-3C6D-8DF2-30CA021BE051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804486" y="3974111"/>
                    <a:ext cx="791948" cy="449316"/>
                  </a:xfrm>
                  <a:prstGeom prst="roundRect">
                    <a:avLst/>
                  </a:prstGeom>
                  <a:blipFill>
                    <a:blip r:embed="rId8"/>
                    <a:stretch>
                      <a:fillRect b="-1351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66" name="Rectangle: Rounded Corners 165">
                    <a:extLst>
                      <a:ext uri="{FF2B5EF4-FFF2-40B4-BE49-F238E27FC236}">
                        <a16:creationId xmlns:a16="http://schemas.microsoft.com/office/drawing/2014/main" id="{5A406559-5CF7-50EF-D697-A8D3C8B84BDE}"/>
                      </a:ext>
                    </a:extLst>
                  </p:cNvPr>
                  <p:cNvSpPr/>
                  <p:nvPr/>
                </p:nvSpPr>
                <p:spPr>
                  <a:xfrm>
                    <a:off x="4785149" y="3974111"/>
                    <a:ext cx="791948" cy="449316"/>
                  </a:xfrm>
                  <a:prstGeom prst="roundRect">
                    <a:avLst/>
                  </a:prstGeom>
                  <a:solidFill>
                    <a:srgbClr val="D0BB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sub>
                            <m:sup/>
                          </m:sSubSup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18" name="Rectangle: Rounded Corners 17">
                    <a:extLst>
                      <a:ext uri="{FF2B5EF4-FFF2-40B4-BE49-F238E27FC236}">
                        <a16:creationId xmlns:a16="http://schemas.microsoft.com/office/drawing/2014/main" id="{6B380751-F5AB-054C-DDD7-39B35381459D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785149" y="3974111"/>
                    <a:ext cx="791948" cy="449316"/>
                  </a:xfrm>
                  <a:prstGeom prst="roundRect">
                    <a:avLst/>
                  </a:prstGeom>
                  <a:blipFill>
                    <a:blip r:embed="rId9"/>
                    <a:stretch>
                      <a:fillRect b="-2703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67" name="Oval 166">
                <a:extLst>
                  <a:ext uri="{FF2B5EF4-FFF2-40B4-BE49-F238E27FC236}">
                    <a16:creationId xmlns:a16="http://schemas.microsoft.com/office/drawing/2014/main" id="{93FDD84A-26F0-464F-5745-0F50CD56C352}"/>
                  </a:ext>
                </a:extLst>
              </p:cNvPr>
              <p:cNvSpPr/>
              <p:nvPr/>
            </p:nvSpPr>
            <p:spPr>
              <a:xfrm>
                <a:off x="4234844" y="4156059"/>
                <a:ext cx="85420" cy="8542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Oval 167">
                <a:extLst>
                  <a:ext uri="{FF2B5EF4-FFF2-40B4-BE49-F238E27FC236}">
                    <a16:creationId xmlns:a16="http://schemas.microsoft.com/office/drawing/2014/main" id="{3A2C6D03-E98C-09D8-E85F-6F68DA825A95}"/>
                  </a:ext>
                </a:extLst>
              </p:cNvPr>
              <p:cNvSpPr/>
              <p:nvPr/>
            </p:nvSpPr>
            <p:spPr>
              <a:xfrm>
                <a:off x="4396267" y="4156059"/>
                <a:ext cx="85420" cy="8542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Oval 168">
                <a:extLst>
                  <a:ext uri="{FF2B5EF4-FFF2-40B4-BE49-F238E27FC236}">
                    <a16:creationId xmlns:a16="http://schemas.microsoft.com/office/drawing/2014/main" id="{14B3EEB5-695D-B270-D48A-0B1D7913577B}"/>
                  </a:ext>
                </a:extLst>
              </p:cNvPr>
              <p:cNvSpPr/>
              <p:nvPr/>
            </p:nvSpPr>
            <p:spPr>
              <a:xfrm>
                <a:off x="4557690" y="4156059"/>
                <a:ext cx="85420" cy="8542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0" name="Connector: Elbow 169">
                <a:extLst>
                  <a:ext uri="{FF2B5EF4-FFF2-40B4-BE49-F238E27FC236}">
                    <a16:creationId xmlns:a16="http://schemas.microsoft.com/office/drawing/2014/main" id="{9819F719-0ECC-FC69-7AC1-9324C5F24A21}"/>
                  </a:ext>
                </a:extLst>
              </p:cNvPr>
              <p:cNvCxnSpPr>
                <a:cxnSpLocks/>
                <a:stCxn id="163" idx="2"/>
                <a:endCxn id="166" idx="0"/>
              </p:cNvCxnSpPr>
              <p:nvPr/>
            </p:nvCxnSpPr>
            <p:spPr>
              <a:xfrm rot="5400000">
                <a:off x="5383866" y="3174395"/>
                <a:ext cx="596974" cy="1002459"/>
              </a:xfrm>
              <a:prstGeom prst="bentConnector3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Connector: Elbow 170">
                <a:extLst>
                  <a:ext uri="{FF2B5EF4-FFF2-40B4-BE49-F238E27FC236}">
                    <a16:creationId xmlns:a16="http://schemas.microsoft.com/office/drawing/2014/main" id="{157BB3FF-FB06-82BA-BC9F-9BA1CB163B57}"/>
                  </a:ext>
                </a:extLst>
              </p:cNvPr>
              <p:cNvCxnSpPr>
                <a:cxnSpLocks/>
                <a:stCxn id="163" idx="2"/>
                <a:endCxn id="165" idx="0"/>
              </p:cNvCxnSpPr>
              <p:nvPr/>
            </p:nvCxnSpPr>
            <p:spPr>
              <a:xfrm rot="16200000" flipH="1">
                <a:off x="6393534" y="3167185"/>
                <a:ext cx="596974" cy="1016878"/>
              </a:xfrm>
              <a:prstGeom prst="bentConnector3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Arrow Connector 171">
                <a:extLst>
                  <a:ext uri="{FF2B5EF4-FFF2-40B4-BE49-F238E27FC236}">
                    <a16:creationId xmlns:a16="http://schemas.microsoft.com/office/drawing/2014/main" id="{AABB7566-5B22-4DAE-6F18-4AC5EB8287D8}"/>
                  </a:ext>
                </a:extLst>
              </p:cNvPr>
              <p:cNvCxnSpPr>
                <a:cxnSpLocks/>
                <a:stCxn id="163" idx="2"/>
                <a:endCxn id="164" idx="0"/>
              </p:cNvCxnSpPr>
              <p:nvPr/>
            </p:nvCxnSpPr>
            <p:spPr>
              <a:xfrm flipH="1">
                <a:off x="6181053" y="3377137"/>
                <a:ext cx="2529" cy="596974"/>
              </a:xfrm>
              <a:prstGeom prst="straightConnector1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45" name="Right Brace 244">
            <a:extLst>
              <a:ext uri="{FF2B5EF4-FFF2-40B4-BE49-F238E27FC236}">
                <a16:creationId xmlns:a16="http://schemas.microsoft.com/office/drawing/2014/main" id="{718DC12D-E311-7AD4-18BA-51E50F1D611D}"/>
              </a:ext>
            </a:extLst>
          </p:cNvPr>
          <p:cNvSpPr/>
          <p:nvPr/>
        </p:nvSpPr>
        <p:spPr>
          <a:xfrm>
            <a:off x="13573564" y="21591560"/>
            <a:ext cx="1241619" cy="4480672"/>
          </a:xfrm>
          <a:prstGeom prst="rightBrac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7" name="Group 246">
            <a:extLst>
              <a:ext uri="{FF2B5EF4-FFF2-40B4-BE49-F238E27FC236}">
                <a16:creationId xmlns:a16="http://schemas.microsoft.com/office/drawing/2014/main" id="{805301F5-A633-9960-7F3F-17F16BBA11D8}"/>
              </a:ext>
            </a:extLst>
          </p:cNvPr>
          <p:cNvGrpSpPr/>
          <p:nvPr/>
        </p:nvGrpSpPr>
        <p:grpSpPr>
          <a:xfrm>
            <a:off x="12057631" y="8900535"/>
            <a:ext cx="14238085" cy="10009030"/>
            <a:chOff x="1515573" y="19388889"/>
            <a:chExt cx="7294201" cy="5127647"/>
          </a:xfrm>
        </p:grpSpPr>
        <p:grpSp>
          <p:nvGrpSpPr>
            <p:cNvPr id="248" name="Group 247">
              <a:extLst>
                <a:ext uri="{FF2B5EF4-FFF2-40B4-BE49-F238E27FC236}">
                  <a16:creationId xmlns:a16="http://schemas.microsoft.com/office/drawing/2014/main" id="{9C2323FD-7C57-4EDF-A71F-8CB61F0D276F}"/>
                </a:ext>
              </a:extLst>
            </p:cNvPr>
            <p:cNvGrpSpPr/>
            <p:nvPr/>
          </p:nvGrpSpPr>
          <p:grpSpPr>
            <a:xfrm>
              <a:off x="2291289" y="22156588"/>
              <a:ext cx="709469" cy="199082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315" name="Oval 314">
                <a:extLst>
                  <a:ext uri="{FF2B5EF4-FFF2-40B4-BE49-F238E27FC236}">
                    <a16:creationId xmlns:a16="http://schemas.microsoft.com/office/drawing/2014/main" id="{8628CCAB-F7EE-CD1E-F4D5-12DAADD8834F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solidFill>
                  <a:srgbClr val="FF9F9A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316" name="Flowchart: Manual Operation 315">
                <a:extLst>
                  <a:ext uri="{FF2B5EF4-FFF2-40B4-BE49-F238E27FC236}">
                    <a16:creationId xmlns:a16="http://schemas.microsoft.com/office/drawing/2014/main" id="{54D6A6A7-881B-15D0-014E-67F4111FEF21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solidFill>
                  <a:srgbClr val="FF9F9A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9" name="Group 248">
              <a:extLst>
                <a:ext uri="{FF2B5EF4-FFF2-40B4-BE49-F238E27FC236}">
                  <a16:creationId xmlns:a16="http://schemas.microsoft.com/office/drawing/2014/main" id="{9932CAA9-259F-0D57-9DAA-C56423B9149F}"/>
                </a:ext>
              </a:extLst>
            </p:cNvPr>
            <p:cNvGrpSpPr/>
            <p:nvPr/>
          </p:nvGrpSpPr>
          <p:grpSpPr>
            <a:xfrm>
              <a:off x="3166153" y="19388889"/>
              <a:ext cx="3716870" cy="1208822"/>
              <a:chOff x="1920900" y="2724568"/>
              <a:chExt cx="1644604" cy="596815"/>
            </a:xfrm>
          </p:grpSpPr>
          <p:grpSp>
            <p:nvGrpSpPr>
              <p:cNvPr id="310" name="Group 309">
                <a:extLst>
                  <a:ext uri="{FF2B5EF4-FFF2-40B4-BE49-F238E27FC236}">
                    <a16:creationId xmlns:a16="http://schemas.microsoft.com/office/drawing/2014/main" id="{2A32F4F2-DBAF-C263-7656-53CA33406B33}"/>
                  </a:ext>
                </a:extLst>
              </p:cNvPr>
              <p:cNvGrpSpPr/>
              <p:nvPr/>
            </p:nvGrpSpPr>
            <p:grpSpPr>
              <a:xfrm>
                <a:off x="1920900" y="2724568"/>
                <a:ext cx="1644604" cy="480226"/>
                <a:chOff x="230245" y="144724"/>
                <a:chExt cx="1644604" cy="480226"/>
              </a:xfrm>
            </p:grpSpPr>
            <p:sp>
              <p:nvSpPr>
                <p:cNvPr id="313" name="Oval 312">
                  <a:extLst>
                    <a:ext uri="{FF2B5EF4-FFF2-40B4-BE49-F238E27FC236}">
                      <a16:creationId xmlns:a16="http://schemas.microsoft.com/office/drawing/2014/main" id="{104FCE77-E33B-FF26-A574-1F1671A35797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800" b="1" dirty="0"/>
                    <a:t>Mothership</a:t>
                  </a:r>
                </a:p>
              </p:txBody>
            </p:sp>
            <p:sp>
              <p:nvSpPr>
                <p:cNvPr id="314" name="Flowchart: Manual Operation 313">
                  <a:extLst>
                    <a:ext uri="{FF2B5EF4-FFF2-40B4-BE49-F238E27FC236}">
                      <a16:creationId xmlns:a16="http://schemas.microsoft.com/office/drawing/2014/main" id="{93C73225-DC78-163D-5736-4906206845B6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cxnSp>
            <p:nvCxnSpPr>
              <p:cNvPr id="311" name="Straight Connector 310">
                <a:extLst>
                  <a:ext uri="{FF2B5EF4-FFF2-40B4-BE49-F238E27FC236}">
                    <a16:creationId xmlns:a16="http://schemas.microsoft.com/office/drawing/2014/main" id="{AA51BAFC-C4A2-F99E-1B3D-FD60300A1D8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66719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>
                <a:extLst>
                  <a:ext uri="{FF2B5EF4-FFF2-40B4-BE49-F238E27FC236}">
                    <a16:creationId xmlns:a16="http://schemas.microsoft.com/office/drawing/2014/main" id="{86670E7F-565E-36D1-BA85-C2C876CB06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0045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0" name="Group 249">
              <a:extLst>
                <a:ext uri="{FF2B5EF4-FFF2-40B4-BE49-F238E27FC236}">
                  <a16:creationId xmlns:a16="http://schemas.microsoft.com/office/drawing/2014/main" id="{815E93E4-C0C0-B901-3AF6-754B76F4E213}"/>
                </a:ext>
              </a:extLst>
            </p:cNvPr>
            <p:cNvGrpSpPr/>
            <p:nvPr/>
          </p:nvGrpSpPr>
          <p:grpSpPr>
            <a:xfrm>
              <a:off x="4806252" y="22156589"/>
              <a:ext cx="709469" cy="199082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308" name="Oval 307">
                <a:extLst>
                  <a:ext uri="{FF2B5EF4-FFF2-40B4-BE49-F238E27FC236}">
                    <a16:creationId xmlns:a16="http://schemas.microsoft.com/office/drawing/2014/main" id="{7E2118B8-C7D1-5F68-F9E7-3C0D4F4E0BA1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solidFill>
                  <a:srgbClr val="97F0AA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309" name="Flowchart: Manual Operation 308">
                <a:extLst>
                  <a:ext uri="{FF2B5EF4-FFF2-40B4-BE49-F238E27FC236}">
                    <a16:creationId xmlns:a16="http://schemas.microsoft.com/office/drawing/2014/main" id="{B5EBBBBB-4BA2-E630-168C-17FCB15B810E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solidFill>
                  <a:srgbClr val="97F0AA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1" name="Group 250">
              <a:extLst>
                <a:ext uri="{FF2B5EF4-FFF2-40B4-BE49-F238E27FC236}">
                  <a16:creationId xmlns:a16="http://schemas.microsoft.com/office/drawing/2014/main" id="{F11E380F-131F-583C-19FB-BDAA3C6773B8}"/>
                </a:ext>
              </a:extLst>
            </p:cNvPr>
            <p:cNvGrpSpPr/>
            <p:nvPr/>
          </p:nvGrpSpPr>
          <p:grpSpPr>
            <a:xfrm>
              <a:off x="7297953" y="22156589"/>
              <a:ext cx="709469" cy="199082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306" name="Oval 305">
                <a:extLst>
                  <a:ext uri="{FF2B5EF4-FFF2-40B4-BE49-F238E27FC236}">
                    <a16:creationId xmlns:a16="http://schemas.microsoft.com/office/drawing/2014/main" id="{AD051A9E-7216-FE0C-E725-9C8F8DB2041C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solidFill>
                  <a:srgbClr val="D0BB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307" name="Flowchart: Manual Operation 306">
                <a:extLst>
                  <a:ext uri="{FF2B5EF4-FFF2-40B4-BE49-F238E27FC236}">
                    <a16:creationId xmlns:a16="http://schemas.microsoft.com/office/drawing/2014/main" id="{15EA6A5D-133F-8454-4958-A50E459B12E5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solidFill>
                  <a:srgbClr val="D0BB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2" name="Arrow: Down 251">
              <a:extLst>
                <a:ext uri="{FF2B5EF4-FFF2-40B4-BE49-F238E27FC236}">
                  <a16:creationId xmlns:a16="http://schemas.microsoft.com/office/drawing/2014/main" id="{31ED2D6D-C5E0-0FC7-D59A-CB65487D2DC7}"/>
                </a:ext>
              </a:extLst>
            </p:cNvPr>
            <p:cNvSpPr/>
            <p:nvPr/>
          </p:nvSpPr>
          <p:spPr>
            <a:xfrm>
              <a:off x="2461480" y="22451202"/>
              <a:ext cx="414491" cy="428252"/>
            </a:xfrm>
            <a:prstGeom prst="downArrow">
              <a:avLst/>
            </a:prstGeom>
            <a:solidFill>
              <a:schemeClr val="bg1"/>
            </a:solidFill>
            <a:ln>
              <a:solidFill>
                <a:srgbClr val="FF9F9A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Arrow: Down 252">
              <a:extLst>
                <a:ext uri="{FF2B5EF4-FFF2-40B4-BE49-F238E27FC236}">
                  <a16:creationId xmlns:a16="http://schemas.microsoft.com/office/drawing/2014/main" id="{DD72E0AE-8D94-DB58-1EDD-FEAEC58A58FD}"/>
                </a:ext>
              </a:extLst>
            </p:cNvPr>
            <p:cNvSpPr/>
            <p:nvPr/>
          </p:nvSpPr>
          <p:spPr>
            <a:xfrm>
              <a:off x="4971871" y="22454305"/>
              <a:ext cx="414491" cy="428252"/>
            </a:xfrm>
            <a:prstGeom prst="downArrow">
              <a:avLst/>
            </a:prstGeom>
            <a:solidFill>
              <a:schemeClr val="bg1"/>
            </a:solidFill>
            <a:ln>
              <a:solidFill>
                <a:srgbClr val="8DE5A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Arrow: Down 253">
              <a:extLst>
                <a:ext uri="{FF2B5EF4-FFF2-40B4-BE49-F238E27FC236}">
                  <a16:creationId xmlns:a16="http://schemas.microsoft.com/office/drawing/2014/main" id="{44486F99-0E36-832C-7A80-66AED93B3BC1}"/>
                </a:ext>
              </a:extLst>
            </p:cNvPr>
            <p:cNvSpPr/>
            <p:nvPr/>
          </p:nvSpPr>
          <p:spPr>
            <a:xfrm>
              <a:off x="7471593" y="22454305"/>
              <a:ext cx="414491" cy="428252"/>
            </a:xfrm>
            <a:prstGeom prst="downArrow">
              <a:avLst/>
            </a:prstGeom>
            <a:solidFill>
              <a:schemeClr val="bg1"/>
            </a:solidFill>
            <a:ln>
              <a:solidFill>
                <a:srgbClr val="D0BBFF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Arrow: Up-Down 254">
              <a:extLst>
                <a:ext uri="{FF2B5EF4-FFF2-40B4-BE49-F238E27FC236}">
                  <a16:creationId xmlns:a16="http://schemas.microsoft.com/office/drawing/2014/main" id="{A2C313EF-5452-B750-D230-555237633C2E}"/>
                </a:ext>
              </a:extLst>
            </p:cNvPr>
            <p:cNvSpPr/>
            <p:nvPr/>
          </p:nvSpPr>
          <p:spPr>
            <a:xfrm rot="2700000">
              <a:off x="3530115" y="20400744"/>
              <a:ext cx="288192" cy="1869346"/>
            </a:xfrm>
            <a:prstGeom prst="upDownArrow">
              <a:avLst/>
            </a:prstGeom>
            <a:solidFill>
              <a:schemeClr val="bg1"/>
            </a:solidFill>
            <a:ln>
              <a:gradFill>
                <a:gsLst>
                  <a:gs pos="0">
                    <a:schemeClr val="bg2">
                      <a:lumMod val="75000"/>
                    </a:schemeClr>
                  </a:gs>
                  <a:gs pos="100000">
                    <a:srgbClr val="FF9F9A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6" name="Arrow: Up-Down 255">
              <a:extLst>
                <a:ext uri="{FF2B5EF4-FFF2-40B4-BE49-F238E27FC236}">
                  <a16:creationId xmlns:a16="http://schemas.microsoft.com/office/drawing/2014/main" id="{1EF51760-5396-1504-F644-AF92D2BCC036}"/>
                </a:ext>
              </a:extLst>
            </p:cNvPr>
            <p:cNvSpPr/>
            <p:nvPr/>
          </p:nvSpPr>
          <p:spPr>
            <a:xfrm rot="8100000">
              <a:off x="6478648" y="20387724"/>
              <a:ext cx="288192" cy="1869346"/>
            </a:xfrm>
            <a:prstGeom prst="upDownArrow">
              <a:avLst/>
            </a:prstGeom>
            <a:solidFill>
              <a:schemeClr val="bg1"/>
            </a:solidFill>
            <a:ln>
              <a:gradFill>
                <a:gsLst>
                  <a:gs pos="100000">
                    <a:schemeClr val="bg2">
                      <a:lumMod val="75000"/>
                    </a:schemeClr>
                  </a:gs>
                  <a:gs pos="0">
                    <a:srgbClr val="D0BBFF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7" name="Arrow: Up-Down 256">
              <a:extLst>
                <a:ext uri="{FF2B5EF4-FFF2-40B4-BE49-F238E27FC236}">
                  <a16:creationId xmlns:a16="http://schemas.microsoft.com/office/drawing/2014/main" id="{E82D31A5-0886-3F24-F740-4E235619B365}"/>
                </a:ext>
              </a:extLst>
            </p:cNvPr>
            <p:cNvSpPr/>
            <p:nvPr/>
          </p:nvSpPr>
          <p:spPr>
            <a:xfrm rot="10800000">
              <a:off x="5035020" y="20679904"/>
              <a:ext cx="288192" cy="1387621"/>
            </a:xfrm>
            <a:prstGeom prst="upDownArrow">
              <a:avLst/>
            </a:prstGeom>
            <a:solidFill>
              <a:schemeClr val="bg1"/>
            </a:solidFill>
            <a:ln>
              <a:gradFill>
                <a:gsLst>
                  <a:gs pos="100000">
                    <a:schemeClr val="bg2">
                      <a:lumMod val="75000"/>
                    </a:schemeClr>
                  </a:gs>
                  <a:gs pos="0">
                    <a:srgbClr val="97F0AA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8" name="Arrow: Up-Down 257">
              <a:extLst>
                <a:ext uri="{FF2B5EF4-FFF2-40B4-BE49-F238E27FC236}">
                  <a16:creationId xmlns:a16="http://schemas.microsoft.com/office/drawing/2014/main" id="{3D7B0FAC-A9AC-389D-BE2C-71B52AC65993}"/>
                </a:ext>
              </a:extLst>
            </p:cNvPr>
            <p:cNvSpPr/>
            <p:nvPr/>
          </p:nvSpPr>
          <p:spPr>
            <a:xfrm rot="5400000">
              <a:off x="3780975" y="21566678"/>
              <a:ext cx="288192" cy="1377797"/>
            </a:xfrm>
            <a:prstGeom prst="upDownArrow">
              <a:avLst/>
            </a:prstGeom>
            <a:solidFill>
              <a:schemeClr val="bg1"/>
            </a:solidFill>
            <a:ln>
              <a:gradFill>
                <a:gsLst>
                  <a:gs pos="0">
                    <a:srgbClr val="97F0AA"/>
                  </a:gs>
                  <a:gs pos="100000">
                    <a:srgbClr val="FF9F9A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9" name="Arrow: Up-Down 258">
              <a:extLst>
                <a:ext uri="{FF2B5EF4-FFF2-40B4-BE49-F238E27FC236}">
                  <a16:creationId xmlns:a16="http://schemas.microsoft.com/office/drawing/2014/main" id="{E46F079A-5C0D-A2B4-2398-5F0BDB3F444C}"/>
                </a:ext>
              </a:extLst>
            </p:cNvPr>
            <p:cNvSpPr/>
            <p:nvPr/>
          </p:nvSpPr>
          <p:spPr>
            <a:xfrm rot="5400000">
              <a:off x="6249798" y="21572971"/>
              <a:ext cx="288192" cy="1377797"/>
            </a:xfrm>
            <a:prstGeom prst="upDownArrow">
              <a:avLst/>
            </a:prstGeom>
            <a:solidFill>
              <a:schemeClr val="bg1"/>
            </a:solidFill>
            <a:ln>
              <a:gradFill>
                <a:gsLst>
                  <a:gs pos="0">
                    <a:srgbClr val="D0BBFF"/>
                  </a:gs>
                  <a:gs pos="100000">
                    <a:srgbClr val="97F0AA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60" name="Group 259">
              <a:extLst>
                <a:ext uri="{FF2B5EF4-FFF2-40B4-BE49-F238E27FC236}">
                  <a16:creationId xmlns:a16="http://schemas.microsoft.com/office/drawing/2014/main" id="{7CDCF92E-0033-AC63-7527-A6A1B623C2D3}"/>
                </a:ext>
              </a:extLst>
            </p:cNvPr>
            <p:cNvGrpSpPr/>
            <p:nvPr/>
          </p:nvGrpSpPr>
          <p:grpSpPr>
            <a:xfrm>
              <a:off x="1515573" y="22946104"/>
              <a:ext cx="2298042" cy="1568123"/>
              <a:chOff x="2285712" y="3949616"/>
              <a:chExt cx="2298042" cy="1568123"/>
            </a:xfrm>
          </p:grpSpPr>
          <p:sp>
            <p:nvSpPr>
              <p:cNvPr id="292" name="Rectangle 291">
                <a:extLst>
                  <a:ext uri="{FF2B5EF4-FFF2-40B4-BE49-F238E27FC236}">
                    <a16:creationId xmlns:a16="http://schemas.microsoft.com/office/drawing/2014/main" id="{BB3A5CA6-9AB3-B7EB-F80C-BC42088E07A6}"/>
                  </a:ext>
                </a:extLst>
              </p:cNvPr>
              <p:cNvSpPr/>
              <p:nvPr/>
            </p:nvSpPr>
            <p:spPr>
              <a:xfrm>
                <a:off x="2285712" y="3949616"/>
                <a:ext cx="2298042" cy="156812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9F9A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93" name="Picture 292" descr="A screen shot of a graph&#10;&#10;Description automatically generated">
                <a:extLst>
                  <a:ext uri="{FF2B5EF4-FFF2-40B4-BE49-F238E27FC236}">
                    <a16:creationId xmlns:a16="http://schemas.microsoft.com/office/drawing/2014/main" id="{E67A6A38-4189-63E9-1D2D-B3CF0D6A05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alphaModFix amt="36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444" t="46818" r="51347" b="31678"/>
              <a:stretch/>
            </p:blipFill>
            <p:spPr>
              <a:xfrm>
                <a:off x="2313144" y="4001325"/>
                <a:ext cx="2233350" cy="1466787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</p:pic>
          <p:cxnSp>
            <p:nvCxnSpPr>
              <p:cNvPr id="294" name="Straight Arrow Connector 293">
                <a:extLst>
                  <a:ext uri="{FF2B5EF4-FFF2-40B4-BE49-F238E27FC236}">
                    <a16:creationId xmlns:a16="http://schemas.microsoft.com/office/drawing/2014/main" id="{AE7BA0C5-2B4C-D7FA-39FD-E5D62D048FFC}"/>
                  </a:ext>
                </a:extLst>
              </p:cNvPr>
              <p:cNvCxnSpPr>
                <a:stCxn id="305" idx="2"/>
                <a:endCxn id="298" idx="5"/>
              </p:cNvCxnSpPr>
              <p:nvPr/>
            </p:nvCxnSpPr>
            <p:spPr>
              <a:xfrm flipH="1" flipV="1">
                <a:off x="2586680" y="4234986"/>
                <a:ext cx="593587" cy="240545"/>
              </a:xfrm>
              <a:prstGeom prst="straightConnector1">
                <a:avLst/>
              </a:prstGeom>
              <a:ln>
                <a:solidFill>
                  <a:srgbClr val="FF9F9A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Arrow Connector 294">
                <a:extLst>
                  <a:ext uri="{FF2B5EF4-FFF2-40B4-BE49-F238E27FC236}">
                    <a16:creationId xmlns:a16="http://schemas.microsoft.com/office/drawing/2014/main" id="{C5B1C04B-34BE-B277-AD79-692465C9CDB9}"/>
                  </a:ext>
                </a:extLst>
              </p:cNvPr>
              <p:cNvCxnSpPr>
                <a:stCxn id="298" idx="4"/>
              </p:cNvCxnSpPr>
              <p:nvPr/>
            </p:nvCxnSpPr>
            <p:spPr>
              <a:xfrm flipH="1">
                <a:off x="2404789" y="4250885"/>
                <a:ext cx="143509" cy="327577"/>
              </a:xfrm>
              <a:prstGeom prst="straightConnector1">
                <a:avLst/>
              </a:prstGeom>
              <a:ln>
                <a:solidFill>
                  <a:srgbClr val="FF9F9A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Straight Arrow Connector 295">
                <a:extLst>
                  <a:ext uri="{FF2B5EF4-FFF2-40B4-BE49-F238E27FC236}">
                    <a16:creationId xmlns:a16="http://schemas.microsoft.com/office/drawing/2014/main" id="{17C1CCD9-DF8A-998A-5B90-5D95E34548E8}"/>
                  </a:ext>
                </a:extLst>
              </p:cNvPr>
              <p:cNvCxnSpPr>
                <a:stCxn id="301" idx="6"/>
                <a:endCxn id="300" idx="1"/>
              </p:cNvCxnSpPr>
              <p:nvPr/>
            </p:nvCxnSpPr>
            <p:spPr>
              <a:xfrm>
                <a:off x="2459070" y="4632743"/>
                <a:ext cx="456976" cy="284016"/>
              </a:xfrm>
              <a:prstGeom prst="straightConnector1">
                <a:avLst/>
              </a:prstGeom>
              <a:ln>
                <a:solidFill>
                  <a:srgbClr val="FF9F9A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Arrow Connector 296">
                <a:extLst>
                  <a:ext uri="{FF2B5EF4-FFF2-40B4-BE49-F238E27FC236}">
                    <a16:creationId xmlns:a16="http://schemas.microsoft.com/office/drawing/2014/main" id="{ED746C5F-10CF-3A89-1583-6C77A2CEBAE8}"/>
                  </a:ext>
                </a:extLst>
              </p:cNvPr>
              <p:cNvCxnSpPr>
                <a:endCxn id="305" idx="3"/>
              </p:cNvCxnSpPr>
              <p:nvPr/>
            </p:nvCxnSpPr>
            <p:spPr>
              <a:xfrm flipV="1">
                <a:off x="2973324" y="4513913"/>
                <a:ext cx="222842" cy="386947"/>
              </a:xfrm>
              <a:prstGeom prst="straightConnector1">
                <a:avLst/>
              </a:prstGeom>
              <a:ln>
                <a:solidFill>
                  <a:srgbClr val="FF9F9A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8" name="Oval 297">
                <a:extLst>
                  <a:ext uri="{FF2B5EF4-FFF2-40B4-BE49-F238E27FC236}">
                    <a16:creationId xmlns:a16="http://schemas.microsoft.com/office/drawing/2014/main" id="{58902C4B-BD94-49FC-0D10-CAE5268A6D3A}"/>
                  </a:ext>
                </a:extLst>
              </p:cNvPr>
              <p:cNvSpPr/>
              <p:nvPr/>
            </p:nvSpPr>
            <p:spPr>
              <a:xfrm>
                <a:off x="2494017" y="4142323"/>
                <a:ext cx="108562" cy="108562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9" name="Oval 298">
                <a:extLst>
                  <a:ext uri="{FF2B5EF4-FFF2-40B4-BE49-F238E27FC236}">
                    <a16:creationId xmlns:a16="http://schemas.microsoft.com/office/drawing/2014/main" id="{1611A754-A69D-5EF5-1EF9-F400221D49D2}"/>
                  </a:ext>
                </a:extLst>
              </p:cNvPr>
              <p:cNvSpPr/>
              <p:nvPr/>
            </p:nvSpPr>
            <p:spPr>
              <a:xfrm>
                <a:off x="3882011" y="4311547"/>
                <a:ext cx="108562" cy="108562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0" name="Oval 299">
                <a:extLst>
                  <a:ext uri="{FF2B5EF4-FFF2-40B4-BE49-F238E27FC236}">
                    <a16:creationId xmlns:a16="http://schemas.microsoft.com/office/drawing/2014/main" id="{A97205F6-FB81-9C5C-C1F7-EE2A25DF3EAC}"/>
                  </a:ext>
                </a:extLst>
              </p:cNvPr>
              <p:cNvSpPr/>
              <p:nvPr/>
            </p:nvSpPr>
            <p:spPr>
              <a:xfrm>
                <a:off x="2900147" y="4900860"/>
                <a:ext cx="108562" cy="108562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1" name="Oval 300">
                <a:extLst>
                  <a:ext uri="{FF2B5EF4-FFF2-40B4-BE49-F238E27FC236}">
                    <a16:creationId xmlns:a16="http://schemas.microsoft.com/office/drawing/2014/main" id="{7FF5CD6C-0267-4FA9-3A6E-6003C90899A0}"/>
                  </a:ext>
                </a:extLst>
              </p:cNvPr>
              <p:cNvSpPr/>
              <p:nvPr/>
            </p:nvSpPr>
            <p:spPr>
              <a:xfrm>
                <a:off x="2350508" y="4578462"/>
                <a:ext cx="108562" cy="108562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2" name="Oval 301">
                <a:extLst>
                  <a:ext uri="{FF2B5EF4-FFF2-40B4-BE49-F238E27FC236}">
                    <a16:creationId xmlns:a16="http://schemas.microsoft.com/office/drawing/2014/main" id="{849F90EA-01DF-A886-8F12-F4357131B061}"/>
                  </a:ext>
                </a:extLst>
              </p:cNvPr>
              <p:cNvSpPr/>
              <p:nvPr/>
            </p:nvSpPr>
            <p:spPr>
              <a:xfrm>
                <a:off x="4104727" y="4859561"/>
                <a:ext cx="108562" cy="108562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3" name="Oval 302">
                <a:extLst>
                  <a:ext uri="{FF2B5EF4-FFF2-40B4-BE49-F238E27FC236}">
                    <a16:creationId xmlns:a16="http://schemas.microsoft.com/office/drawing/2014/main" id="{1D4F2AC9-F211-6D0E-3483-239C87D377CA}"/>
                  </a:ext>
                </a:extLst>
              </p:cNvPr>
              <p:cNvSpPr/>
              <p:nvPr/>
            </p:nvSpPr>
            <p:spPr>
              <a:xfrm>
                <a:off x="3778272" y="5204802"/>
                <a:ext cx="108562" cy="108562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4" name="Oval 303">
                <a:extLst>
                  <a:ext uri="{FF2B5EF4-FFF2-40B4-BE49-F238E27FC236}">
                    <a16:creationId xmlns:a16="http://schemas.microsoft.com/office/drawing/2014/main" id="{C90A9EE4-8A63-6D5B-B770-E6293A719D9E}"/>
                  </a:ext>
                </a:extLst>
              </p:cNvPr>
              <p:cNvSpPr/>
              <p:nvPr/>
            </p:nvSpPr>
            <p:spPr>
              <a:xfrm>
                <a:off x="4153624" y="4088042"/>
                <a:ext cx="108562" cy="108562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5" name="Oval 304">
                <a:extLst>
                  <a:ext uri="{FF2B5EF4-FFF2-40B4-BE49-F238E27FC236}">
                    <a16:creationId xmlns:a16="http://schemas.microsoft.com/office/drawing/2014/main" id="{47D5AAF7-DE3E-7F81-F0AC-3478778BA95A}"/>
                  </a:ext>
                </a:extLst>
              </p:cNvPr>
              <p:cNvSpPr/>
              <p:nvPr/>
            </p:nvSpPr>
            <p:spPr>
              <a:xfrm>
                <a:off x="3180267" y="4421250"/>
                <a:ext cx="108562" cy="108562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61" name="Group 260">
              <a:extLst>
                <a:ext uri="{FF2B5EF4-FFF2-40B4-BE49-F238E27FC236}">
                  <a16:creationId xmlns:a16="http://schemas.microsoft.com/office/drawing/2014/main" id="{F5E2CB33-12A0-CEE0-A4AA-9659E8506327}"/>
                </a:ext>
              </a:extLst>
            </p:cNvPr>
            <p:cNvGrpSpPr/>
            <p:nvPr/>
          </p:nvGrpSpPr>
          <p:grpSpPr>
            <a:xfrm>
              <a:off x="6511732" y="22948413"/>
              <a:ext cx="2298042" cy="1568123"/>
              <a:chOff x="7300441" y="3951924"/>
              <a:chExt cx="2298042" cy="1568123"/>
            </a:xfrm>
          </p:grpSpPr>
          <p:sp>
            <p:nvSpPr>
              <p:cNvPr id="278" name="Rectangle 277">
                <a:extLst>
                  <a:ext uri="{FF2B5EF4-FFF2-40B4-BE49-F238E27FC236}">
                    <a16:creationId xmlns:a16="http://schemas.microsoft.com/office/drawing/2014/main" id="{0D98565A-76B0-BF9E-5EC8-D23C0D2B9903}"/>
                  </a:ext>
                </a:extLst>
              </p:cNvPr>
              <p:cNvSpPr/>
              <p:nvPr/>
            </p:nvSpPr>
            <p:spPr>
              <a:xfrm>
                <a:off x="7300441" y="3951924"/>
                <a:ext cx="2298042" cy="156812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0BB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79" name="Picture 278" descr="A screen shot of a graph&#10;&#10;Description automatically generated">
                <a:extLst>
                  <a:ext uri="{FF2B5EF4-FFF2-40B4-BE49-F238E27FC236}">
                    <a16:creationId xmlns:a16="http://schemas.microsoft.com/office/drawing/2014/main" id="{66323388-7440-0729-CC48-100D726FAC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alphaModFix amt="36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444" t="46818" r="51347" b="31678"/>
              <a:stretch/>
            </p:blipFill>
            <p:spPr>
              <a:xfrm>
                <a:off x="7325082" y="3997917"/>
                <a:ext cx="2233350" cy="1466787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</p:pic>
          <p:grpSp>
            <p:nvGrpSpPr>
              <p:cNvPr id="280" name="Group 279">
                <a:extLst>
                  <a:ext uri="{FF2B5EF4-FFF2-40B4-BE49-F238E27FC236}">
                    <a16:creationId xmlns:a16="http://schemas.microsoft.com/office/drawing/2014/main" id="{871045D0-E4F2-A4DC-AD0B-A404E44C9398}"/>
                  </a:ext>
                </a:extLst>
              </p:cNvPr>
              <p:cNvGrpSpPr/>
              <p:nvPr/>
            </p:nvGrpSpPr>
            <p:grpSpPr>
              <a:xfrm>
                <a:off x="7365237" y="4090350"/>
                <a:ext cx="1911678" cy="1225322"/>
                <a:chOff x="7365237" y="4090350"/>
                <a:chExt cx="1911678" cy="1225322"/>
              </a:xfrm>
            </p:grpSpPr>
            <p:sp>
              <p:nvSpPr>
                <p:cNvPr id="281" name="Oval 280">
                  <a:extLst>
                    <a:ext uri="{FF2B5EF4-FFF2-40B4-BE49-F238E27FC236}">
                      <a16:creationId xmlns:a16="http://schemas.microsoft.com/office/drawing/2014/main" id="{CD3BF4AB-BE1B-5094-4D47-6EDB23A26D66}"/>
                    </a:ext>
                  </a:extLst>
                </p:cNvPr>
                <p:cNvSpPr/>
                <p:nvPr/>
              </p:nvSpPr>
              <p:spPr>
                <a:xfrm>
                  <a:off x="7508746" y="4144631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2" name="Oval 281">
                  <a:extLst>
                    <a:ext uri="{FF2B5EF4-FFF2-40B4-BE49-F238E27FC236}">
                      <a16:creationId xmlns:a16="http://schemas.microsoft.com/office/drawing/2014/main" id="{B45AA842-5672-7511-31A4-803D1B1FED41}"/>
                    </a:ext>
                  </a:extLst>
                </p:cNvPr>
                <p:cNvSpPr/>
                <p:nvPr/>
              </p:nvSpPr>
              <p:spPr>
                <a:xfrm>
                  <a:off x="8896740" y="4313855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3" name="Oval 282">
                  <a:extLst>
                    <a:ext uri="{FF2B5EF4-FFF2-40B4-BE49-F238E27FC236}">
                      <a16:creationId xmlns:a16="http://schemas.microsoft.com/office/drawing/2014/main" id="{23525086-6C9A-8D70-1940-D173A6385C05}"/>
                    </a:ext>
                  </a:extLst>
                </p:cNvPr>
                <p:cNvSpPr/>
                <p:nvPr/>
              </p:nvSpPr>
              <p:spPr>
                <a:xfrm>
                  <a:off x="7914876" y="4903168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4" name="Oval 283">
                  <a:extLst>
                    <a:ext uri="{FF2B5EF4-FFF2-40B4-BE49-F238E27FC236}">
                      <a16:creationId xmlns:a16="http://schemas.microsoft.com/office/drawing/2014/main" id="{A5727886-CAD0-3B40-3302-8D575024936C}"/>
                    </a:ext>
                  </a:extLst>
                </p:cNvPr>
                <p:cNvSpPr/>
                <p:nvPr/>
              </p:nvSpPr>
              <p:spPr>
                <a:xfrm>
                  <a:off x="7365237" y="4580770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5" name="Oval 284">
                  <a:extLst>
                    <a:ext uri="{FF2B5EF4-FFF2-40B4-BE49-F238E27FC236}">
                      <a16:creationId xmlns:a16="http://schemas.microsoft.com/office/drawing/2014/main" id="{1DDFD85F-B928-F673-CE6C-4D1A10DE985C}"/>
                    </a:ext>
                  </a:extLst>
                </p:cNvPr>
                <p:cNvSpPr/>
                <p:nvPr/>
              </p:nvSpPr>
              <p:spPr>
                <a:xfrm>
                  <a:off x="9119456" y="4861869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6" name="Oval 285">
                  <a:extLst>
                    <a:ext uri="{FF2B5EF4-FFF2-40B4-BE49-F238E27FC236}">
                      <a16:creationId xmlns:a16="http://schemas.microsoft.com/office/drawing/2014/main" id="{286FA3C7-DD75-7155-AB2D-C7D99C057037}"/>
                    </a:ext>
                  </a:extLst>
                </p:cNvPr>
                <p:cNvSpPr/>
                <p:nvPr/>
              </p:nvSpPr>
              <p:spPr>
                <a:xfrm>
                  <a:off x="8194996" y="4423558"/>
                  <a:ext cx="108562" cy="108562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7" name="Oval 286">
                  <a:extLst>
                    <a:ext uri="{FF2B5EF4-FFF2-40B4-BE49-F238E27FC236}">
                      <a16:creationId xmlns:a16="http://schemas.microsoft.com/office/drawing/2014/main" id="{71A5081A-571B-EE5E-88A1-A52A72E74D54}"/>
                    </a:ext>
                  </a:extLst>
                </p:cNvPr>
                <p:cNvSpPr/>
                <p:nvPr/>
              </p:nvSpPr>
              <p:spPr>
                <a:xfrm>
                  <a:off x="8793001" y="5207110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8" name="Oval 287">
                  <a:extLst>
                    <a:ext uri="{FF2B5EF4-FFF2-40B4-BE49-F238E27FC236}">
                      <a16:creationId xmlns:a16="http://schemas.microsoft.com/office/drawing/2014/main" id="{E5CF1671-1441-B3A8-2252-668B4F5AAD4E}"/>
                    </a:ext>
                  </a:extLst>
                </p:cNvPr>
                <p:cNvSpPr/>
                <p:nvPr/>
              </p:nvSpPr>
              <p:spPr>
                <a:xfrm>
                  <a:off x="9168353" y="4090350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289" name="Straight Arrow Connector 288">
                  <a:extLst>
                    <a:ext uri="{FF2B5EF4-FFF2-40B4-BE49-F238E27FC236}">
                      <a16:creationId xmlns:a16="http://schemas.microsoft.com/office/drawing/2014/main" id="{0E20DFDE-D2AB-BFC1-C15D-D5C28158D156}"/>
                    </a:ext>
                  </a:extLst>
                </p:cNvPr>
                <p:cNvCxnSpPr>
                  <a:stCxn id="286" idx="4"/>
                  <a:endCxn id="287" idx="1"/>
                </p:cNvCxnSpPr>
                <p:nvPr/>
              </p:nvCxnSpPr>
              <p:spPr>
                <a:xfrm>
                  <a:off x="8249277" y="4532120"/>
                  <a:ext cx="559623" cy="690889"/>
                </a:xfrm>
                <a:prstGeom prst="straightConnector1">
                  <a:avLst/>
                </a:prstGeom>
                <a:ln>
                  <a:solidFill>
                    <a:srgbClr val="D0BBFF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0" name="Straight Arrow Connector 289">
                  <a:extLst>
                    <a:ext uri="{FF2B5EF4-FFF2-40B4-BE49-F238E27FC236}">
                      <a16:creationId xmlns:a16="http://schemas.microsoft.com/office/drawing/2014/main" id="{13CC426D-579D-F9DB-CD44-D08A7F2EE783}"/>
                    </a:ext>
                  </a:extLst>
                </p:cNvPr>
                <p:cNvCxnSpPr>
                  <a:stCxn id="287" idx="7"/>
                  <a:endCxn id="285" idx="3"/>
                </p:cNvCxnSpPr>
                <p:nvPr/>
              </p:nvCxnSpPr>
              <p:spPr>
                <a:xfrm flipV="1">
                  <a:off x="8885664" y="4954532"/>
                  <a:ext cx="249691" cy="268477"/>
                </a:xfrm>
                <a:prstGeom prst="straightConnector1">
                  <a:avLst/>
                </a:prstGeom>
                <a:ln>
                  <a:solidFill>
                    <a:srgbClr val="D0BBFF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1" name="Straight Arrow Connector 290">
                  <a:extLst>
                    <a:ext uri="{FF2B5EF4-FFF2-40B4-BE49-F238E27FC236}">
                      <a16:creationId xmlns:a16="http://schemas.microsoft.com/office/drawing/2014/main" id="{20528504-3BED-FF5C-26FD-463E3E398F54}"/>
                    </a:ext>
                  </a:extLst>
                </p:cNvPr>
                <p:cNvCxnSpPr>
                  <a:stCxn id="285" idx="1"/>
                  <a:endCxn id="286" idx="5"/>
                </p:cNvCxnSpPr>
                <p:nvPr/>
              </p:nvCxnSpPr>
              <p:spPr>
                <a:xfrm flipH="1" flipV="1">
                  <a:off x="8287659" y="4516221"/>
                  <a:ext cx="847696" cy="361547"/>
                </a:xfrm>
                <a:prstGeom prst="straightConnector1">
                  <a:avLst/>
                </a:prstGeom>
                <a:ln>
                  <a:solidFill>
                    <a:srgbClr val="D0BBFF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62" name="Group 261">
              <a:extLst>
                <a:ext uri="{FF2B5EF4-FFF2-40B4-BE49-F238E27FC236}">
                  <a16:creationId xmlns:a16="http://schemas.microsoft.com/office/drawing/2014/main" id="{D460578A-A671-8A9D-884B-CFD73E40084B}"/>
                </a:ext>
              </a:extLst>
            </p:cNvPr>
            <p:cNvGrpSpPr/>
            <p:nvPr/>
          </p:nvGrpSpPr>
          <p:grpSpPr>
            <a:xfrm>
              <a:off x="4001155" y="22946105"/>
              <a:ext cx="2298042" cy="1568123"/>
              <a:chOff x="6536368" y="3995336"/>
              <a:chExt cx="2298042" cy="1568123"/>
            </a:xfrm>
          </p:grpSpPr>
          <p:sp>
            <p:nvSpPr>
              <p:cNvPr id="263" name="Rectangle 262">
                <a:extLst>
                  <a:ext uri="{FF2B5EF4-FFF2-40B4-BE49-F238E27FC236}">
                    <a16:creationId xmlns:a16="http://schemas.microsoft.com/office/drawing/2014/main" id="{DF99E3CC-D9CF-B3A7-1BE1-52581C8D062C}"/>
                  </a:ext>
                </a:extLst>
              </p:cNvPr>
              <p:cNvSpPr/>
              <p:nvPr/>
            </p:nvSpPr>
            <p:spPr>
              <a:xfrm>
                <a:off x="6536368" y="3995336"/>
                <a:ext cx="2298042" cy="156812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8DE5A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64" name="Picture 263" descr="A screen shot of a graph&#10;&#10;Description automatically generated">
                <a:extLst>
                  <a:ext uri="{FF2B5EF4-FFF2-40B4-BE49-F238E27FC236}">
                    <a16:creationId xmlns:a16="http://schemas.microsoft.com/office/drawing/2014/main" id="{DFF6FB54-DC92-C840-C4EC-71CDDC626B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alphaModFix amt="36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444" t="46818" r="51347" b="31678"/>
              <a:stretch/>
            </p:blipFill>
            <p:spPr>
              <a:xfrm>
                <a:off x="6566374" y="4047907"/>
                <a:ext cx="2233350" cy="1466787"/>
              </a:xfrm>
              <a:prstGeom prst="rect">
                <a:avLst/>
              </a:prstGeom>
              <a:ln>
                <a:solidFill>
                  <a:schemeClr val="bg1"/>
                </a:solidFill>
              </a:ln>
            </p:spPr>
          </p:pic>
          <p:grpSp>
            <p:nvGrpSpPr>
              <p:cNvPr id="265" name="Group 264">
                <a:extLst>
                  <a:ext uri="{FF2B5EF4-FFF2-40B4-BE49-F238E27FC236}">
                    <a16:creationId xmlns:a16="http://schemas.microsoft.com/office/drawing/2014/main" id="{F2549C2D-8C46-366E-0B5B-30388E7108CD}"/>
                  </a:ext>
                </a:extLst>
              </p:cNvPr>
              <p:cNvGrpSpPr/>
              <p:nvPr/>
            </p:nvGrpSpPr>
            <p:grpSpPr>
              <a:xfrm>
                <a:off x="6601164" y="4133762"/>
                <a:ext cx="1911678" cy="1225322"/>
                <a:chOff x="6601164" y="4133762"/>
                <a:chExt cx="1911678" cy="1225322"/>
              </a:xfrm>
            </p:grpSpPr>
            <p:grpSp>
              <p:nvGrpSpPr>
                <p:cNvPr id="266" name="Group 265">
                  <a:extLst>
                    <a:ext uri="{FF2B5EF4-FFF2-40B4-BE49-F238E27FC236}">
                      <a16:creationId xmlns:a16="http://schemas.microsoft.com/office/drawing/2014/main" id="{58A85951-CD72-8134-71B8-483459FCA1B6}"/>
                    </a:ext>
                  </a:extLst>
                </p:cNvPr>
                <p:cNvGrpSpPr/>
                <p:nvPr/>
              </p:nvGrpSpPr>
              <p:grpSpPr>
                <a:xfrm>
                  <a:off x="6601164" y="4133762"/>
                  <a:ext cx="1911678" cy="1225322"/>
                  <a:chOff x="4854660" y="4088042"/>
                  <a:chExt cx="1911678" cy="1225322"/>
                </a:xfrm>
              </p:grpSpPr>
              <p:sp>
                <p:nvSpPr>
                  <p:cNvPr id="269" name="Oval 268">
                    <a:extLst>
                      <a:ext uri="{FF2B5EF4-FFF2-40B4-BE49-F238E27FC236}">
                        <a16:creationId xmlns:a16="http://schemas.microsoft.com/office/drawing/2014/main" id="{AE396AED-2E2F-0067-CD16-88113BA52889}"/>
                      </a:ext>
                    </a:extLst>
                  </p:cNvPr>
                  <p:cNvSpPr/>
                  <p:nvPr/>
                </p:nvSpPr>
                <p:spPr>
                  <a:xfrm>
                    <a:off x="4998169" y="4142323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0" name="Oval 269">
                    <a:extLst>
                      <a:ext uri="{FF2B5EF4-FFF2-40B4-BE49-F238E27FC236}">
                        <a16:creationId xmlns:a16="http://schemas.microsoft.com/office/drawing/2014/main" id="{14A8C47E-A868-14EB-1D3E-24F534A0DC3F}"/>
                      </a:ext>
                    </a:extLst>
                  </p:cNvPr>
                  <p:cNvSpPr/>
                  <p:nvPr/>
                </p:nvSpPr>
                <p:spPr>
                  <a:xfrm>
                    <a:off x="6386163" y="4311547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1" name="Oval 270">
                    <a:extLst>
                      <a:ext uri="{FF2B5EF4-FFF2-40B4-BE49-F238E27FC236}">
                        <a16:creationId xmlns:a16="http://schemas.microsoft.com/office/drawing/2014/main" id="{66E60E23-0F70-B2E8-4829-A43C3AF060B0}"/>
                      </a:ext>
                    </a:extLst>
                  </p:cNvPr>
                  <p:cNvSpPr/>
                  <p:nvPr/>
                </p:nvSpPr>
                <p:spPr>
                  <a:xfrm>
                    <a:off x="5404299" y="4900860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2" name="Oval 271">
                    <a:extLst>
                      <a:ext uri="{FF2B5EF4-FFF2-40B4-BE49-F238E27FC236}">
                        <a16:creationId xmlns:a16="http://schemas.microsoft.com/office/drawing/2014/main" id="{7259778F-9EEC-EC4B-67C3-05DBEC25647C}"/>
                      </a:ext>
                    </a:extLst>
                  </p:cNvPr>
                  <p:cNvSpPr/>
                  <p:nvPr/>
                </p:nvSpPr>
                <p:spPr>
                  <a:xfrm>
                    <a:off x="4854660" y="4578462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3" name="Oval 272">
                    <a:extLst>
                      <a:ext uri="{FF2B5EF4-FFF2-40B4-BE49-F238E27FC236}">
                        <a16:creationId xmlns:a16="http://schemas.microsoft.com/office/drawing/2014/main" id="{5385E94E-9E91-F5D2-4358-C0952F7CE197}"/>
                      </a:ext>
                    </a:extLst>
                  </p:cNvPr>
                  <p:cNvSpPr/>
                  <p:nvPr/>
                </p:nvSpPr>
                <p:spPr>
                  <a:xfrm>
                    <a:off x="6608879" y="4859561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4" name="Oval 273">
                    <a:extLst>
                      <a:ext uri="{FF2B5EF4-FFF2-40B4-BE49-F238E27FC236}">
                        <a16:creationId xmlns:a16="http://schemas.microsoft.com/office/drawing/2014/main" id="{DCC59252-7592-2366-D95C-3EDFC4F40F2C}"/>
                      </a:ext>
                    </a:extLst>
                  </p:cNvPr>
                  <p:cNvSpPr/>
                  <p:nvPr/>
                </p:nvSpPr>
                <p:spPr>
                  <a:xfrm>
                    <a:off x="5684419" y="4421250"/>
                    <a:ext cx="108562" cy="108562"/>
                  </a:xfrm>
                  <a:prstGeom prst="ellipse">
                    <a:avLst/>
                  </a:prstGeom>
                  <a:solidFill>
                    <a:schemeClr val="tx1">
                      <a:lumMod val="65000"/>
                      <a:lumOff val="3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75" name="Oval 274">
                    <a:extLst>
                      <a:ext uri="{FF2B5EF4-FFF2-40B4-BE49-F238E27FC236}">
                        <a16:creationId xmlns:a16="http://schemas.microsoft.com/office/drawing/2014/main" id="{90CCFF0E-A421-6B6D-370E-26B49DC12985}"/>
                      </a:ext>
                    </a:extLst>
                  </p:cNvPr>
                  <p:cNvSpPr/>
                  <p:nvPr/>
                </p:nvSpPr>
                <p:spPr>
                  <a:xfrm>
                    <a:off x="6282424" y="5204802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76" name="Oval 275">
                    <a:extLst>
                      <a:ext uri="{FF2B5EF4-FFF2-40B4-BE49-F238E27FC236}">
                        <a16:creationId xmlns:a16="http://schemas.microsoft.com/office/drawing/2014/main" id="{84CD14CC-95E7-4223-714B-E907BAAAF682}"/>
                      </a:ext>
                    </a:extLst>
                  </p:cNvPr>
                  <p:cNvSpPr/>
                  <p:nvPr/>
                </p:nvSpPr>
                <p:spPr>
                  <a:xfrm>
                    <a:off x="6657776" y="4088042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277" name="Straight Arrow Connector 276">
                    <a:extLst>
                      <a:ext uri="{FF2B5EF4-FFF2-40B4-BE49-F238E27FC236}">
                        <a16:creationId xmlns:a16="http://schemas.microsoft.com/office/drawing/2014/main" id="{1C6FC931-BC3A-0567-68C3-5EA127457943}"/>
                      </a:ext>
                    </a:extLst>
                  </p:cNvPr>
                  <p:cNvCxnSpPr>
                    <a:endCxn id="274" idx="7"/>
                  </p:cNvCxnSpPr>
                  <p:nvPr/>
                </p:nvCxnSpPr>
                <p:spPr>
                  <a:xfrm flipH="1">
                    <a:off x="5777082" y="4142323"/>
                    <a:ext cx="880694" cy="294826"/>
                  </a:xfrm>
                  <a:prstGeom prst="straightConnector1">
                    <a:avLst/>
                  </a:prstGeom>
                  <a:ln>
                    <a:solidFill>
                      <a:srgbClr val="8DE5A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67" name="Straight Arrow Connector 266">
                  <a:extLst>
                    <a:ext uri="{FF2B5EF4-FFF2-40B4-BE49-F238E27FC236}">
                      <a16:creationId xmlns:a16="http://schemas.microsoft.com/office/drawing/2014/main" id="{E957C375-4358-5A57-AA55-8C23221E85F6}"/>
                    </a:ext>
                  </a:extLst>
                </p:cNvPr>
                <p:cNvCxnSpPr/>
                <p:nvPr/>
              </p:nvCxnSpPr>
              <p:spPr>
                <a:xfrm flipV="1">
                  <a:off x="7539485" y="4449929"/>
                  <a:ext cx="609081" cy="71321"/>
                </a:xfrm>
                <a:prstGeom prst="straightConnector1">
                  <a:avLst/>
                </a:prstGeom>
                <a:ln>
                  <a:solidFill>
                    <a:srgbClr val="8DE5A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Straight Arrow Connector 267">
                  <a:extLst>
                    <a:ext uri="{FF2B5EF4-FFF2-40B4-BE49-F238E27FC236}">
                      <a16:creationId xmlns:a16="http://schemas.microsoft.com/office/drawing/2014/main" id="{02E9ED43-7DEC-509C-218A-7F6B15428A30}"/>
                    </a:ext>
                  </a:extLst>
                </p:cNvPr>
                <p:cNvCxnSpPr/>
                <p:nvPr/>
              </p:nvCxnSpPr>
              <p:spPr>
                <a:xfrm flipV="1">
                  <a:off x="8241229" y="4226424"/>
                  <a:ext cx="178950" cy="185123"/>
                </a:xfrm>
                <a:prstGeom prst="straightConnector1">
                  <a:avLst/>
                </a:prstGeom>
                <a:ln>
                  <a:solidFill>
                    <a:srgbClr val="8DE5A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319" name="Group 318">
            <a:extLst>
              <a:ext uri="{FF2B5EF4-FFF2-40B4-BE49-F238E27FC236}">
                <a16:creationId xmlns:a16="http://schemas.microsoft.com/office/drawing/2014/main" id="{D5220CDE-BCAC-1F7D-4FA6-4290E9F2C792}"/>
              </a:ext>
            </a:extLst>
          </p:cNvPr>
          <p:cNvGrpSpPr/>
          <p:nvPr/>
        </p:nvGrpSpPr>
        <p:grpSpPr>
          <a:xfrm>
            <a:off x="2787083" y="21235871"/>
            <a:ext cx="11519851" cy="9860160"/>
            <a:chOff x="2787083" y="21235871"/>
            <a:chExt cx="11519851" cy="9860160"/>
          </a:xfrm>
        </p:grpSpPr>
        <p:grpSp>
          <p:nvGrpSpPr>
            <p:cNvPr id="244" name="Group 243">
              <a:extLst>
                <a:ext uri="{FF2B5EF4-FFF2-40B4-BE49-F238E27FC236}">
                  <a16:creationId xmlns:a16="http://schemas.microsoft.com/office/drawing/2014/main" id="{A59B8070-2834-084B-72B8-45BD8D08ED08}"/>
                </a:ext>
              </a:extLst>
            </p:cNvPr>
            <p:cNvGrpSpPr/>
            <p:nvPr/>
          </p:nvGrpSpPr>
          <p:grpSpPr>
            <a:xfrm>
              <a:off x="2787083" y="21235871"/>
              <a:ext cx="11519851" cy="9860160"/>
              <a:chOff x="3376536" y="20110443"/>
              <a:chExt cx="14238085" cy="12186772"/>
            </a:xfrm>
          </p:grpSpPr>
          <p:grpSp>
            <p:nvGrpSpPr>
              <p:cNvPr id="175" name="Group 174">
                <a:extLst>
                  <a:ext uri="{FF2B5EF4-FFF2-40B4-BE49-F238E27FC236}">
                    <a16:creationId xmlns:a16="http://schemas.microsoft.com/office/drawing/2014/main" id="{D1396FCC-AAF7-4719-A4D8-D9D7F2C81670}"/>
                  </a:ext>
                </a:extLst>
              </p:cNvPr>
              <p:cNvGrpSpPr/>
              <p:nvPr/>
            </p:nvGrpSpPr>
            <p:grpSpPr>
              <a:xfrm>
                <a:off x="4890713" y="25512918"/>
                <a:ext cx="1384864" cy="388603"/>
                <a:chOff x="230245" y="144724"/>
                <a:chExt cx="1644604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242" name="Oval 241">
                  <a:extLst>
                    <a:ext uri="{FF2B5EF4-FFF2-40B4-BE49-F238E27FC236}">
                      <a16:creationId xmlns:a16="http://schemas.microsoft.com/office/drawing/2014/main" id="{638746F0-821B-569E-CD68-4699B84D2335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grpFill/>
                <a:ln>
                  <a:solidFill>
                    <a:srgbClr val="D0BBF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243" name="Flowchart: Manual Operation 242">
                  <a:extLst>
                    <a:ext uri="{FF2B5EF4-FFF2-40B4-BE49-F238E27FC236}">
                      <a16:creationId xmlns:a16="http://schemas.microsoft.com/office/drawing/2014/main" id="{EAA7CFCC-F2C5-1F00-DCCD-129F99F4B5DD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>
                  <a:solidFill>
                    <a:srgbClr val="D0BBF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6" name="Group 175">
                <a:extLst>
                  <a:ext uri="{FF2B5EF4-FFF2-40B4-BE49-F238E27FC236}">
                    <a16:creationId xmlns:a16="http://schemas.microsoft.com/office/drawing/2014/main" id="{DD63A2FC-E841-B3A7-C144-2173571C1001}"/>
                  </a:ext>
                </a:extLst>
              </p:cNvPr>
              <p:cNvGrpSpPr/>
              <p:nvPr/>
            </p:nvGrpSpPr>
            <p:grpSpPr>
              <a:xfrm>
                <a:off x="6598424" y="20110443"/>
                <a:ext cx="7255231" cy="2359588"/>
                <a:chOff x="1920900" y="2724568"/>
                <a:chExt cx="1644604" cy="596815"/>
              </a:xfrm>
            </p:grpSpPr>
            <p:grpSp>
              <p:nvGrpSpPr>
                <p:cNvPr id="237" name="Group 236">
                  <a:extLst>
                    <a:ext uri="{FF2B5EF4-FFF2-40B4-BE49-F238E27FC236}">
                      <a16:creationId xmlns:a16="http://schemas.microsoft.com/office/drawing/2014/main" id="{B7F574E2-84C7-1C0A-C3CE-1F03F598E3C4}"/>
                    </a:ext>
                  </a:extLst>
                </p:cNvPr>
                <p:cNvGrpSpPr/>
                <p:nvPr/>
              </p:nvGrpSpPr>
              <p:grpSpPr>
                <a:xfrm>
                  <a:off x="1920900" y="2724568"/>
                  <a:ext cx="1644604" cy="480226"/>
                  <a:chOff x="230245" y="144724"/>
                  <a:chExt cx="1644604" cy="480226"/>
                </a:xfrm>
              </p:grpSpPr>
              <p:sp>
                <p:nvSpPr>
                  <p:cNvPr id="240" name="Oval 239">
                    <a:extLst>
                      <a:ext uri="{FF2B5EF4-FFF2-40B4-BE49-F238E27FC236}">
                        <a16:creationId xmlns:a16="http://schemas.microsoft.com/office/drawing/2014/main" id="{9F469923-7AA5-F8B4-DA97-59BC741DE58D}"/>
                      </a:ext>
                    </a:extLst>
                  </p:cNvPr>
                  <p:cNvSpPr/>
                  <p:nvPr/>
                </p:nvSpPr>
                <p:spPr>
                  <a:xfrm>
                    <a:off x="335499" y="167750"/>
                    <a:ext cx="1539350" cy="434175"/>
                  </a:xfrm>
                  <a:prstGeom prst="ellipse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3200" b="1" dirty="0"/>
                      <a:t>Mothership</a:t>
                    </a:r>
                  </a:p>
                </p:txBody>
              </p:sp>
              <p:sp>
                <p:nvSpPr>
                  <p:cNvPr id="241" name="Flowchart: Manual Operation 240">
                    <a:extLst>
                      <a:ext uri="{FF2B5EF4-FFF2-40B4-BE49-F238E27FC236}">
                        <a16:creationId xmlns:a16="http://schemas.microsoft.com/office/drawing/2014/main" id="{98A47143-DEE2-7357-AFC2-FA9813A9F597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5519" y="289450"/>
                    <a:ext cx="480226" cy="190774"/>
                  </a:xfrm>
                  <a:prstGeom prst="flowChartManualOperation">
                    <a:avLst/>
                  </a:prstGeom>
                  <a:solidFill>
                    <a:schemeClr val="bg2">
                      <a:lumMod val="7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/>
                  </a:p>
                </p:txBody>
              </p:sp>
            </p:grpSp>
            <p:cxnSp>
              <p:nvCxnSpPr>
                <p:cNvPr id="238" name="Straight Connector 237">
                  <a:extLst>
                    <a:ext uri="{FF2B5EF4-FFF2-40B4-BE49-F238E27FC236}">
                      <a16:creationId xmlns:a16="http://schemas.microsoft.com/office/drawing/2014/main" id="{530D1641-ACC2-464C-C5AD-84844BE30AF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366719" y="3117086"/>
                  <a:ext cx="218821" cy="204297"/>
                </a:xfrm>
                <a:prstGeom prst="line">
                  <a:avLst/>
                </a:prstGeom>
                <a:ln w="38100"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9" name="Straight Connector 238">
                  <a:extLst>
                    <a:ext uri="{FF2B5EF4-FFF2-40B4-BE49-F238E27FC236}">
                      <a16:creationId xmlns:a16="http://schemas.microsoft.com/office/drawing/2014/main" id="{3C64B137-B9AC-4B83-2367-AADD01A571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010045" y="3117086"/>
                  <a:ext cx="218821" cy="204297"/>
                </a:xfrm>
                <a:prstGeom prst="line">
                  <a:avLst/>
                </a:prstGeom>
                <a:ln w="38100"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F4A7B42F-A260-1F40-BE69-3ECE20CBA822}"/>
                  </a:ext>
                </a:extLst>
              </p:cNvPr>
              <p:cNvGrpSpPr/>
              <p:nvPr/>
            </p:nvGrpSpPr>
            <p:grpSpPr>
              <a:xfrm>
                <a:off x="9838366" y="27695166"/>
                <a:ext cx="1384864" cy="388603"/>
                <a:chOff x="230245" y="144724"/>
                <a:chExt cx="1644604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235" name="Oval 234">
                  <a:extLst>
                    <a:ext uri="{FF2B5EF4-FFF2-40B4-BE49-F238E27FC236}">
                      <a16:creationId xmlns:a16="http://schemas.microsoft.com/office/drawing/2014/main" id="{692A5628-8BA2-9E74-1E14-89A2A3C11C3D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grpFill/>
                <a:ln>
                  <a:solidFill>
                    <a:srgbClr val="92C6F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236" name="Flowchart: Manual Operation 235">
                  <a:extLst>
                    <a:ext uri="{FF2B5EF4-FFF2-40B4-BE49-F238E27FC236}">
                      <a16:creationId xmlns:a16="http://schemas.microsoft.com/office/drawing/2014/main" id="{9512511A-2002-B7C6-0CC0-A716D78F3239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>
                  <a:solidFill>
                    <a:srgbClr val="92C6F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E36DFE6A-4E78-1183-6BD0-FDA92CC61BF1}"/>
                  </a:ext>
                </a:extLst>
              </p:cNvPr>
              <p:cNvGrpSpPr/>
              <p:nvPr/>
            </p:nvGrpSpPr>
            <p:grpSpPr>
              <a:xfrm>
                <a:off x="14663587" y="25512919"/>
                <a:ext cx="1384864" cy="388603"/>
                <a:chOff x="230245" y="144724"/>
                <a:chExt cx="1644604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233" name="Oval 232">
                  <a:extLst>
                    <a:ext uri="{FF2B5EF4-FFF2-40B4-BE49-F238E27FC236}">
                      <a16:creationId xmlns:a16="http://schemas.microsoft.com/office/drawing/2014/main" id="{8B9D7537-C1EE-70B8-90CE-B28AF8F4AAED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grpFill/>
                <a:ln>
                  <a:solidFill>
                    <a:srgbClr val="8DE5A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234" name="Flowchart: Manual Operation 233">
                  <a:extLst>
                    <a:ext uri="{FF2B5EF4-FFF2-40B4-BE49-F238E27FC236}">
                      <a16:creationId xmlns:a16="http://schemas.microsoft.com/office/drawing/2014/main" id="{20669391-9A98-9FF1-9E74-D3BA82A0B332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>
                  <a:solidFill>
                    <a:srgbClr val="8DE5A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79" name="Arrow: Down 178">
                <a:extLst>
                  <a:ext uri="{FF2B5EF4-FFF2-40B4-BE49-F238E27FC236}">
                    <a16:creationId xmlns:a16="http://schemas.microsoft.com/office/drawing/2014/main" id="{85BB12F6-2017-1919-E6A2-9A4741F82C81}"/>
                  </a:ext>
                </a:extLst>
              </p:cNvPr>
              <p:cNvSpPr/>
              <p:nvPr/>
            </p:nvSpPr>
            <p:spPr>
              <a:xfrm>
                <a:off x="5222921" y="26087996"/>
                <a:ext cx="809075" cy="835936"/>
              </a:xfrm>
              <a:prstGeom prst="downArrow">
                <a:avLst/>
              </a:prstGeom>
              <a:solidFill>
                <a:schemeClr val="bg1"/>
              </a:solidFill>
              <a:ln>
                <a:solidFill>
                  <a:srgbClr val="D0BB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0" name="Arrow: Down 179">
                <a:extLst>
                  <a:ext uri="{FF2B5EF4-FFF2-40B4-BE49-F238E27FC236}">
                    <a16:creationId xmlns:a16="http://schemas.microsoft.com/office/drawing/2014/main" id="{6C1F6474-54DB-3D81-C71A-846F71BDF3B5}"/>
                  </a:ext>
                </a:extLst>
              </p:cNvPr>
              <p:cNvSpPr/>
              <p:nvPr/>
            </p:nvSpPr>
            <p:spPr>
              <a:xfrm>
                <a:off x="10161650" y="28276300"/>
                <a:ext cx="809075" cy="835936"/>
              </a:xfrm>
              <a:prstGeom prst="downArrow">
                <a:avLst/>
              </a:prstGeom>
              <a:solidFill>
                <a:schemeClr val="bg1"/>
              </a:solidFill>
              <a:ln>
                <a:solidFill>
                  <a:srgbClr val="92C6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1" name="Arrow: Down 180">
                <a:extLst>
                  <a:ext uri="{FF2B5EF4-FFF2-40B4-BE49-F238E27FC236}">
                    <a16:creationId xmlns:a16="http://schemas.microsoft.com/office/drawing/2014/main" id="{4CF8A721-7324-2BF0-580D-6B1A4FA6BD60}"/>
                  </a:ext>
                </a:extLst>
              </p:cNvPr>
              <p:cNvSpPr/>
              <p:nvPr/>
            </p:nvSpPr>
            <p:spPr>
              <a:xfrm>
                <a:off x="15002528" y="26094053"/>
                <a:ext cx="809075" cy="835936"/>
              </a:xfrm>
              <a:prstGeom prst="downArrow">
                <a:avLst/>
              </a:prstGeom>
              <a:solidFill>
                <a:schemeClr val="bg1"/>
              </a:solidFill>
              <a:ln>
                <a:solidFill>
                  <a:srgbClr val="8DE5A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2" name="Arrow: Up-Down 181">
                <a:extLst>
                  <a:ext uri="{FF2B5EF4-FFF2-40B4-BE49-F238E27FC236}">
                    <a16:creationId xmlns:a16="http://schemas.microsoft.com/office/drawing/2014/main" id="{9FDE2806-9B60-B24F-268A-5D55E358B43C}"/>
                  </a:ext>
                </a:extLst>
              </p:cNvPr>
              <p:cNvSpPr/>
              <p:nvPr/>
            </p:nvSpPr>
            <p:spPr>
              <a:xfrm rot="2700000">
                <a:off x="7308868" y="22085557"/>
                <a:ext cx="562543" cy="3648913"/>
              </a:xfrm>
              <a:prstGeom prst="upDownArrow">
                <a:avLst/>
              </a:prstGeom>
              <a:solidFill>
                <a:schemeClr val="bg1"/>
              </a:solidFill>
              <a:ln>
                <a:gradFill>
                  <a:gsLst>
                    <a:gs pos="0">
                      <a:schemeClr val="bg2">
                        <a:lumMod val="75000"/>
                      </a:schemeClr>
                    </a:gs>
                    <a:gs pos="100000">
                      <a:srgbClr val="D0BBFF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3" name="Arrow: Up-Down 182">
                <a:extLst>
                  <a:ext uri="{FF2B5EF4-FFF2-40B4-BE49-F238E27FC236}">
                    <a16:creationId xmlns:a16="http://schemas.microsoft.com/office/drawing/2014/main" id="{128CC39A-8DFD-C663-04D3-D14818B24C39}"/>
                  </a:ext>
                </a:extLst>
              </p:cNvPr>
              <p:cNvSpPr/>
              <p:nvPr/>
            </p:nvSpPr>
            <p:spPr>
              <a:xfrm rot="8100000">
                <a:off x="13064325" y="22060142"/>
                <a:ext cx="562543" cy="3648913"/>
              </a:xfrm>
              <a:prstGeom prst="upDownArrow">
                <a:avLst/>
              </a:prstGeom>
              <a:solidFill>
                <a:schemeClr val="bg1"/>
              </a:solidFill>
              <a:ln>
                <a:gradFill>
                  <a:gsLst>
                    <a:gs pos="100000">
                      <a:schemeClr val="bg2">
                        <a:lumMod val="75000"/>
                      </a:schemeClr>
                    </a:gs>
                    <a:gs pos="0">
                      <a:srgbClr val="8DE5A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4" name="Arrow: Up-Down 183">
                <a:extLst>
                  <a:ext uri="{FF2B5EF4-FFF2-40B4-BE49-F238E27FC236}">
                    <a16:creationId xmlns:a16="http://schemas.microsoft.com/office/drawing/2014/main" id="{13ABE531-6000-20A2-1908-851558C30A2F}"/>
                  </a:ext>
                </a:extLst>
              </p:cNvPr>
              <p:cNvSpPr/>
              <p:nvPr/>
            </p:nvSpPr>
            <p:spPr>
              <a:xfrm rot="10800000">
                <a:off x="10246401" y="22630469"/>
                <a:ext cx="638290" cy="4693766"/>
              </a:xfrm>
              <a:prstGeom prst="upDownArrow">
                <a:avLst/>
              </a:prstGeom>
              <a:solidFill>
                <a:schemeClr val="bg1"/>
              </a:solidFill>
              <a:ln>
                <a:gradFill>
                  <a:gsLst>
                    <a:gs pos="100000">
                      <a:schemeClr val="bg2">
                        <a:lumMod val="75000"/>
                      </a:schemeClr>
                    </a:gs>
                    <a:gs pos="0">
                      <a:srgbClr val="92C6FF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2DE2C5CE-191F-9998-CB26-124B7E8F724D}"/>
                  </a:ext>
                </a:extLst>
              </p:cNvPr>
              <p:cNvGrpSpPr/>
              <p:nvPr/>
            </p:nvGrpSpPr>
            <p:grpSpPr>
              <a:xfrm>
                <a:off x="3376536" y="27054032"/>
                <a:ext cx="4485716" cy="3060934"/>
                <a:chOff x="2285712" y="3949616"/>
                <a:chExt cx="2298042" cy="1568123"/>
              </a:xfrm>
            </p:grpSpPr>
            <p:sp>
              <p:nvSpPr>
                <p:cNvPr id="219" name="Rectangle 218">
                  <a:extLst>
                    <a:ext uri="{FF2B5EF4-FFF2-40B4-BE49-F238E27FC236}">
                      <a16:creationId xmlns:a16="http://schemas.microsoft.com/office/drawing/2014/main" id="{F8416CD2-33C5-8BA6-D37F-DE7EA2FBD310}"/>
                    </a:ext>
                  </a:extLst>
                </p:cNvPr>
                <p:cNvSpPr/>
                <p:nvPr/>
              </p:nvSpPr>
              <p:spPr>
                <a:xfrm>
                  <a:off x="2285712" y="3949616"/>
                  <a:ext cx="2298042" cy="156812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D0BBF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220" name="Picture 219" descr="A screen shot of a graph&#10;&#10;Description automatically generated">
                  <a:extLst>
                    <a:ext uri="{FF2B5EF4-FFF2-40B4-BE49-F238E27FC236}">
                      <a16:creationId xmlns:a16="http://schemas.microsoft.com/office/drawing/2014/main" id="{F9DA6DBE-8422-D1CD-7D3A-90C5DFBAA6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>
                  <a:alphaModFix amt="36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444" t="46818" r="51347" b="31678"/>
                <a:stretch/>
              </p:blipFill>
              <p:spPr>
                <a:xfrm>
                  <a:off x="2313144" y="4001325"/>
                  <a:ext cx="2233350" cy="1466787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</p:pic>
            <p:cxnSp>
              <p:nvCxnSpPr>
                <p:cNvPr id="221" name="Straight Arrow Connector 220">
                  <a:extLst>
                    <a:ext uri="{FF2B5EF4-FFF2-40B4-BE49-F238E27FC236}">
                      <a16:creationId xmlns:a16="http://schemas.microsoft.com/office/drawing/2014/main" id="{525DE62E-22ED-4EAB-0F9E-E001CBBE17F5}"/>
                    </a:ext>
                  </a:extLst>
                </p:cNvPr>
                <p:cNvCxnSpPr>
                  <a:stCxn id="232" idx="2"/>
                  <a:endCxn id="225" idx="5"/>
                </p:cNvCxnSpPr>
                <p:nvPr/>
              </p:nvCxnSpPr>
              <p:spPr>
                <a:xfrm flipH="1" flipV="1">
                  <a:off x="2586680" y="4234986"/>
                  <a:ext cx="593587" cy="240545"/>
                </a:xfrm>
                <a:prstGeom prst="straightConnector1">
                  <a:avLst/>
                </a:prstGeom>
                <a:ln>
                  <a:solidFill>
                    <a:srgbClr val="D0BBFF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2" name="Straight Arrow Connector 221">
                  <a:extLst>
                    <a:ext uri="{FF2B5EF4-FFF2-40B4-BE49-F238E27FC236}">
                      <a16:creationId xmlns:a16="http://schemas.microsoft.com/office/drawing/2014/main" id="{E7FA03AF-EFDD-66AC-5ECE-94FC4084F249}"/>
                    </a:ext>
                  </a:extLst>
                </p:cNvPr>
                <p:cNvCxnSpPr>
                  <a:stCxn id="225" idx="4"/>
                </p:cNvCxnSpPr>
                <p:nvPr/>
              </p:nvCxnSpPr>
              <p:spPr>
                <a:xfrm flipH="1">
                  <a:off x="2404789" y="4250885"/>
                  <a:ext cx="143509" cy="327577"/>
                </a:xfrm>
                <a:prstGeom prst="straightConnector1">
                  <a:avLst/>
                </a:prstGeom>
                <a:ln>
                  <a:solidFill>
                    <a:srgbClr val="D0BBFF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3" name="Straight Arrow Connector 222">
                  <a:extLst>
                    <a:ext uri="{FF2B5EF4-FFF2-40B4-BE49-F238E27FC236}">
                      <a16:creationId xmlns:a16="http://schemas.microsoft.com/office/drawing/2014/main" id="{3B49E77B-85E1-3F3D-ABDB-8713459278C3}"/>
                    </a:ext>
                  </a:extLst>
                </p:cNvPr>
                <p:cNvCxnSpPr>
                  <a:stCxn id="228" idx="6"/>
                  <a:endCxn id="227" idx="1"/>
                </p:cNvCxnSpPr>
                <p:nvPr/>
              </p:nvCxnSpPr>
              <p:spPr>
                <a:xfrm>
                  <a:off x="2459070" y="4632743"/>
                  <a:ext cx="456976" cy="284016"/>
                </a:xfrm>
                <a:prstGeom prst="straightConnector1">
                  <a:avLst/>
                </a:prstGeom>
                <a:ln>
                  <a:solidFill>
                    <a:srgbClr val="D0BBFF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4" name="Straight Arrow Connector 223">
                  <a:extLst>
                    <a:ext uri="{FF2B5EF4-FFF2-40B4-BE49-F238E27FC236}">
                      <a16:creationId xmlns:a16="http://schemas.microsoft.com/office/drawing/2014/main" id="{EB30D7F8-0808-0B32-EAEB-948846A9D20F}"/>
                    </a:ext>
                  </a:extLst>
                </p:cNvPr>
                <p:cNvCxnSpPr>
                  <a:endCxn id="232" idx="3"/>
                </p:cNvCxnSpPr>
                <p:nvPr/>
              </p:nvCxnSpPr>
              <p:spPr>
                <a:xfrm flipV="1">
                  <a:off x="2973324" y="4513913"/>
                  <a:ext cx="222842" cy="386947"/>
                </a:xfrm>
                <a:prstGeom prst="straightConnector1">
                  <a:avLst/>
                </a:prstGeom>
                <a:ln>
                  <a:solidFill>
                    <a:srgbClr val="D0BBFF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5" name="Oval 224">
                  <a:extLst>
                    <a:ext uri="{FF2B5EF4-FFF2-40B4-BE49-F238E27FC236}">
                      <a16:creationId xmlns:a16="http://schemas.microsoft.com/office/drawing/2014/main" id="{611BF8CD-FCA9-A018-C3AF-4F92979B20E3}"/>
                    </a:ext>
                  </a:extLst>
                </p:cNvPr>
                <p:cNvSpPr/>
                <p:nvPr/>
              </p:nvSpPr>
              <p:spPr>
                <a:xfrm>
                  <a:off x="2494017" y="4142323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6" name="Oval 225">
                  <a:extLst>
                    <a:ext uri="{FF2B5EF4-FFF2-40B4-BE49-F238E27FC236}">
                      <a16:creationId xmlns:a16="http://schemas.microsoft.com/office/drawing/2014/main" id="{4110581C-6B6A-19F7-133F-B4C7EF24224A}"/>
                    </a:ext>
                  </a:extLst>
                </p:cNvPr>
                <p:cNvSpPr/>
                <p:nvPr/>
              </p:nvSpPr>
              <p:spPr>
                <a:xfrm>
                  <a:off x="3882011" y="4311547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7" name="Oval 226">
                  <a:extLst>
                    <a:ext uri="{FF2B5EF4-FFF2-40B4-BE49-F238E27FC236}">
                      <a16:creationId xmlns:a16="http://schemas.microsoft.com/office/drawing/2014/main" id="{05A70828-4A8A-A9EA-E016-1AE86E5A25F5}"/>
                    </a:ext>
                  </a:extLst>
                </p:cNvPr>
                <p:cNvSpPr/>
                <p:nvPr/>
              </p:nvSpPr>
              <p:spPr>
                <a:xfrm>
                  <a:off x="2900147" y="4900860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8" name="Oval 227">
                  <a:extLst>
                    <a:ext uri="{FF2B5EF4-FFF2-40B4-BE49-F238E27FC236}">
                      <a16:creationId xmlns:a16="http://schemas.microsoft.com/office/drawing/2014/main" id="{7F68ABD8-864B-4CEE-92D4-5B2CA19E1FE1}"/>
                    </a:ext>
                  </a:extLst>
                </p:cNvPr>
                <p:cNvSpPr/>
                <p:nvPr/>
              </p:nvSpPr>
              <p:spPr>
                <a:xfrm>
                  <a:off x="2350508" y="4578462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9" name="Oval 228">
                  <a:extLst>
                    <a:ext uri="{FF2B5EF4-FFF2-40B4-BE49-F238E27FC236}">
                      <a16:creationId xmlns:a16="http://schemas.microsoft.com/office/drawing/2014/main" id="{C17B08D2-A8F3-B9BF-B652-6F8208744093}"/>
                    </a:ext>
                  </a:extLst>
                </p:cNvPr>
                <p:cNvSpPr/>
                <p:nvPr/>
              </p:nvSpPr>
              <p:spPr>
                <a:xfrm>
                  <a:off x="4104727" y="4859561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0" name="Oval 229">
                  <a:extLst>
                    <a:ext uri="{FF2B5EF4-FFF2-40B4-BE49-F238E27FC236}">
                      <a16:creationId xmlns:a16="http://schemas.microsoft.com/office/drawing/2014/main" id="{6D025511-3289-36B1-5A22-09199D8A8444}"/>
                    </a:ext>
                  </a:extLst>
                </p:cNvPr>
                <p:cNvSpPr/>
                <p:nvPr/>
              </p:nvSpPr>
              <p:spPr>
                <a:xfrm>
                  <a:off x="3778272" y="5204802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1" name="Oval 230">
                  <a:extLst>
                    <a:ext uri="{FF2B5EF4-FFF2-40B4-BE49-F238E27FC236}">
                      <a16:creationId xmlns:a16="http://schemas.microsoft.com/office/drawing/2014/main" id="{EA8EA531-BDF4-8B56-05EB-2A8CA2A39DE6}"/>
                    </a:ext>
                  </a:extLst>
                </p:cNvPr>
                <p:cNvSpPr/>
                <p:nvPr/>
              </p:nvSpPr>
              <p:spPr>
                <a:xfrm>
                  <a:off x="4153624" y="4088042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2" name="Oval 231">
                  <a:extLst>
                    <a:ext uri="{FF2B5EF4-FFF2-40B4-BE49-F238E27FC236}">
                      <a16:creationId xmlns:a16="http://schemas.microsoft.com/office/drawing/2014/main" id="{B99DAB08-8625-CBE4-133F-E9BFB81D61DA}"/>
                    </a:ext>
                  </a:extLst>
                </p:cNvPr>
                <p:cNvSpPr/>
                <p:nvPr/>
              </p:nvSpPr>
              <p:spPr>
                <a:xfrm>
                  <a:off x="3180267" y="4421250"/>
                  <a:ext cx="108562" cy="108562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88" name="Group 187">
                <a:extLst>
                  <a:ext uri="{FF2B5EF4-FFF2-40B4-BE49-F238E27FC236}">
                    <a16:creationId xmlns:a16="http://schemas.microsoft.com/office/drawing/2014/main" id="{E920B46A-FAF4-382E-1245-982AD141E592}"/>
                  </a:ext>
                </a:extLst>
              </p:cNvPr>
              <p:cNvGrpSpPr/>
              <p:nvPr/>
            </p:nvGrpSpPr>
            <p:grpSpPr>
              <a:xfrm>
                <a:off x="13128905" y="27058539"/>
                <a:ext cx="4485716" cy="3060934"/>
                <a:chOff x="7300441" y="3951924"/>
                <a:chExt cx="2298042" cy="1568123"/>
              </a:xfrm>
            </p:grpSpPr>
            <p:sp>
              <p:nvSpPr>
                <p:cNvPr id="205" name="Rectangle 204">
                  <a:extLst>
                    <a:ext uri="{FF2B5EF4-FFF2-40B4-BE49-F238E27FC236}">
                      <a16:creationId xmlns:a16="http://schemas.microsoft.com/office/drawing/2014/main" id="{A5773421-EE67-22D4-DA0A-F5F2554EF409}"/>
                    </a:ext>
                  </a:extLst>
                </p:cNvPr>
                <p:cNvSpPr/>
                <p:nvPr/>
              </p:nvSpPr>
              <p:spPr>
                <a:xfrm>
                  <a:off x="7300441" y="3951924"/>
                  <a:ext cx="2298042" cy="156812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8DE5A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206" name="Picture 205" descr="A screen shot of a graph&#10;&#10;Description automatically generated">
                  <a:extLst>
                    <a:ext uri="{FF2B5EF4-FFF2-40B4-BE49-F238E27FC236}">
                      <a16:creationId xmlns:a16="http://schemas.microsoft.com/office/drawing/2014/main" id="{A24F0C39-8A5C-C66C-F146-A8A91A74C1D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>
                  <a:alphaModFix amt="36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444" t="46818" r="51347" b="31678"/>
                <a:stretch/>
              </p:blipFill>
              <p:spPr>
                <a:xfrm>
                  <a:off x="7325082" y="3997917"/>
                  <a:ext cx="2233350" cy="1466787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</p:pic>
            <p:grpSp>
              <p:nvGrpSpPr>
                <p:cNvPr id="207" name="Group 206">
                  <a:extLst>
                    <a:ext uri="{FF2B5EF4-FFF2-40B4-BE49-F238E27FC236}">
                      <a16:creationId xmlns:a16="http://schemas.microsoft.com/office/drawing/2014/main" id="{ECF06DED-CE55-92C1-459A-DA956CD00E31}"/>
                    </a:ext>
                  </a:extLst>
                </p:cNvPr>
                <p:cNvGrpSpPr/>
                <p:nvPr/>
              </p:nvGrpSpPr>
              <p:grpSpPr>
                <a:xfrm>
                  <a:off x="7365237" y="4090350"/>
                  <a:ext cx="1911678" cy="1225322"/>
                  <a:chOff x="7365237" y="4090350"/>
                  <a:chExt cx="1911678" cy="1225322"/>
                </a:xfrm>
              </p:grpSpPr>
              <p:sp>
                <p:nvSpPr>
                  <p:cNvPr id="208" name="Oval 207">
                    <a:extLst>
                      <a:ext uri="{FF2B5EF4-FFF2-40B4-BE49-F238E27FC236}">
                        <a16:creationId xmlns:a16="http://schemas.microsoft.com/office/drawing/2014/main" id="{664811DD-CE84-FF00-1FCB-2A47A85A66BC}"/>
                      </a:ext>
                    </a:extLst>
                  </p:cNvPr>
                  <p:cNvSpPr/>
                  <p:nvPr/>
                </p:nvSpPr>
                <p:spPr>
                  <a:xfrm>
                    <a:off x="7508746" y="4144631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09" name="Oval 208">
                    <a:extLst>
                      <a:ext uri="{FF2B5EF4-FFF2-40B4-BE49-F238E27FC236}">
                        <a16:creationId xmlns:a16="http://schemas.microsoft.com/office/drawing/2014/main" id="{7FFAEA72-458C-3348-4B47-54C36A9CD49E}"/>
                      </a:ext>
                    </a:extLst>
                  </p:cNvPr>
                  <p:cNvSpPr/>
                  <p:nvPr/>
                </p:nvSpPr>
                <p:spPr>
                  <a:xfrm>
                    <a:off x="8896740" y="4313855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0" name="Oval 209">
                    <a:extLst>
                      <a:ext uri="{FF2B5EF4-FFF2-40B4-BE49-F238E27FC236}">
                        <a16:creationId xmlns:a16="http://schemas.microsoft.com/office/drawing/2014/main" id="{C899A344-4A33-077C-0963-E7C97B4DD8E9}"/>
                      </a:ext>
                    </a:extLst>
                  </p:cNvPr>
                  <p:cNvSpPr/>
                  <p:nvPr/>
                </p:nvSpPr>
                <p:spPr>
                  <a:xfrm>
                    <a:off x="7914876" y="4903168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1" name="Oval 210">
                    <a:extLst>
                      <a:ext uri="{FF2B5EF4-FFF2-40B4-BE49-F238E27FC236}">
                        <a16:creationId xmlns:a16="http://schemas.microsoft.com/office/drawing/2014/main" id="{E06E7370-2DB7-041C-4130-3A65BAF3EE45}"/>
                      </a:ext>
                    </a:extLst>
                  </p:cNvPr>
                  <p:cNvSpPr/>
                  <p:nvPr/>
                </p:nvSpPr>
                <p:spPr>
                  <a:xfrm>
                    <a:off x="7365237" y="4580770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2" name="Oval 211">
                    <a:extLst>
                      <a:ext uri="{FF2B5EF4-FFF2-40B4-BE49-F238E27FC236}">
                        <a16:creationId xmlns:a16="http://schemas.microsoft.com/office/drawing/2014/main" id="{B4C329D5-D55C-8A31-9CE7-652B0AD7058C}"/>
                      </a:ext>
                    </a:extLst>
                  </p:cNvPr>
                  <p:cNvSpPr/>
                  <p:nvPr/>
                </p:nvSpPr>
                <p:spPr>
                  <a:xfrm>
                    <a:off x="9119456" y="4861869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3" name="Oval 212">
                    <a:extLst>
                      <a:ext uri="{FF2B5EF4-FFF2-40B4-BE49-F238E27FC236}">
                        <a16:creationId xmlns:a16="http://schemas.microsoft.com/office/drawing/2014/main" id="{65F74AFF-DC9B-34E3-F254-9ADD7FEF4000}"/>
                      </a:ext>
                    </a:extLst>
                  </p:cNvPr>
                  <p:cNvSpPr/>
                  <p:nvPr/>
                </p:nvSpPr>
                <p:spPr>
                  <a:xfrm>
                    <a:off x="8194996" y="4423558"/>
                    <a:ext cx="108562" cy="108562"/>
                  </a:xfrm>
                  <a:prstGeom prst="ellipse">
                    <a:avLst/>
                  </a:prstGeom>
                  <a:solidFill>
                    <a:schemeClr val="tx1">
                      <a:lumMod val="65000"/>
                      <a:lumOff val="3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4" name="Oval 213">
                    <a:extLst>
                      <a:ext uri="{FF2B5EF4-FFF2-40B4-BE49-F238E27FC236}">
                        <a16:creationId xmlns:a16="http://schemas.microsoft.com/office/drawing/2014/main" id="{D89A02E8-41E0-AD0D-87B0-4880A80C187E}"/>
                      </a:ext>
                    </a:extLst>
                  </p:cNvPr>
                  <p:cNvSpPr/>
                  <p:nvPr/>
                </p:nvSpPr>
                <p:spPr>
                  <a:xfrm>
                    <a:off x="8793001" y="5207110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15" name="Oval 214">
                    <a:extLst>
                      <a:ext uri="{FF2B5EF4-FFF2-40B4-BE49-F238E27FC236}">
                        <a16:creationId xmlns:a16="http://schemas.microsoft.com/office/drawing/2014/main" id="{07147539-67E4-A67E-4021-861D233A38EB}"/>
                      </a:ext>
                    </a:extLst>
                  </p:cNvPr>
                  <p:cNvSpPr/>
                  <p:nvPr/>
                </p:nvSpPr>
                <p:spPr>
                  <a:xfrm>
                    <a:off x="9168353" y="4090350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216" name="Straight Arrow Connector 215">
                    <a:extLst>
                      <a:ext uri="{FF2B5EF4-FFF2-40B4-BE49-F238E27FC236}">
                        <a16:creationId xmlns:a16="http://schemas.microsoft.com/office/drawing/2014/main" id="{99BD87FE-D9DD-B76F-C156-B6D70B3AE015}"/>
                      </a:ext>
                    </a:extLst>
                  </p:cNvPr>
                  <p:cNvCxnSpPr>
                    <a:stCxn id="213" idx="4"/>
                    <a:endCxn id="214" idx="1"/>
                  </p:cNvCxnSpPr>
                  <p:nvPr/>
                </p:nvCxnSpPr>
                <p:spPr>
                  <a:xfrm>
                    <a:off x="8249277" y="4532120"/>
                    <a:ext cx="559623" cy="690889"/>
                  </a:xfrm>
                  <a:prstGeom prst="straightConnector1">
                    <a:avLst/>
                  </a:prstGeom>
                  <a:ln>
                    <a:solidFill>
                      <a:srgbClr val="8DE5A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7" name="Straight Arrow Connector 216">
                    <a:extLst>
                      <a:ext uri="{FF2B5EF4-FFF2-40B4-BE49-F238E27FC236}">
                        <a16:creationId xmlns:a16="http://schemas.microsoft.com/office/drawing/2014/main" id="{D9EA77C1-A090-221F-3081-FF261DF1B685}"/>
                      </a:ext>
                    </a:extLst>
                  </p:cNvPr>
                  <p:cNvCxnSpPr>
                    <a:stCxn id="214" idx="7"/>
                    <a:endCxn id="212" idx="3"/>
                  </p:cNvCxnSpPr>
                  <p:nvPr/>
                </p:nvCxnSpPr>
                <p:spPr>
                  <a:xfrm flipV="1">
                    <a:off x="8885664" y="4954532"/>
                    <a:ext cx="249691" cy="268477"/>
                  </a:xfrm>
                  <a:prstGeom prst="straightConnector1">
                    <a:avLst/>
                  </a:prstGeom>
                  <a:ln>
                    <a:solidFill>
                      <a:srgbClr val="8DE5A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8" name="Straight Arrow Connector 217">
                    <a:extLst>
                      <a:ext uri="{FF2B5EF4-FFF2-40B4-BE49-F238E27FC236}">
                        <a16:creationId xmlns:a16="http://schemas.microsoft.com/office/drawing/2014/main" id="{6568D591-0A23-D390-3CE6-D1C2407224CA}"/>
                      </a:ext>
                    </a:extLst>
                  </p:cNvPr>
                  <p:cNvCxnSpPr>
                    <a:stCxn id="212" idx="1"/>
                    <a:endCxn id="213" idx="5"/>
                  </p:cNvCxnSpPr>
                  <p:nvPr/>
                </p:nvCxnSpPr>
                <p:spPr>
                  <a:xfrm flipH="1" flipV="1">
                    <a:off x="8287659" y="4516221"/>
                    <a:ext cx="847696" cy="361547"/>
                  </a:xfrm>
                  <a:prstGeom prst="straightConnector1">
                    <a:avLst/>
                  </a:prstGeom>
                  <a:ln>
                    <a:solidFill>
                      <a:srgbClr val="8DE5A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89" name="Group 188">
                <a:extLst>
                  <a:ext uri="{FF2B5EF4-FFF2-40B4-BE49-F238E27FC236}">
                    <a16:creationId xmlns:a16="http://schemas.microsoft.com/office/drawing/2014/main" id="{8A657A01-5C5D-F7A6-253F-E0F5D2E2F556}"/>
                  </a:ext>
                </a:extLst>
              </p:cNvPr>
              <p:cNvGrpSpPr/>
              <p:nvPr/>
            </p:nvGrpSpPr>
            <p:grpSpPr>
              <a:xfrm>
                <a:off x="8266838" y="29236281"/>
                <a:ext cx="4485716" cy="3060934"/>
                <a:chOff x="6536368" y="3995336"/>
                <a:chExt cx="2298042" cy="1568123"/>
              </a:xfrm>
            </p:grpSpPr>
            <p:sp>
              <p:nvSpPr>
                <p:cNvPr id="190" name="Rectangle 189">
                  <a:extLst>
                    <a:ext uri="{FF2B5EF4-FFF2-40B4-BE49-F238E27FC236}">
                      <a16:creationId xmlns:a16="http://schemas.microsoft.com/office/drawing/2014/main" id="{7F1FB24F-1272-8309-1BFA-8919DA45BC71}"/>
                    </a:ext>
                  </a:extLst>
                </p:cNvPr>
                <p:cNvSpPr/>
                <p:nvPr/>
              </p:nvSpPr>
              <p:spPr>
                <a:xfrm>
                  <a:off x="6536368" y="3995336"/>
                  <a:ext cx="2298042" cy="1568123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rgbClr val="92C6F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pic>
              <p:nvPicPr>
                <p:cNvPr id="191" name="Picture 190" descr="A screen shot of a graph&#10;&#10;Description automatically generated">
                  <a:extLst>
                    <a:ext uri="{FF2B5EF4-FFF2-40B4-BE49-F238E27FC236}">
                      <a16:creationId xmlns:a16="http://schemas.microsoft.com/office/drawing/2014/main" id="{E3FD94DA-4D89-BC64-AA2F-D8F05A0192D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>
                  <a:alphaModFix amt="36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444" t="46818" r="51347" b="31678"/>
                <a:stretch/>
              </p:blipFill>
              <p:spPr>
                <a:xfrm>
                  <a:off x="6566374" y="4047907"/>
                  <a:ext cx="2233350" cy="1466787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</p:pic>
            <p:grpSp>
              <p:nvGrpSpPr>
                <p:cNvPr id="192" name="Group 191">
                  <a:extLst>
                    <a:ext uri="{FF2B5EF4-FFF2-40B4-BE49-F238E27FC236}">
                      <a16:creationId xmlns:a16="http://schemas.microsoft.com/office/drawing/2014/main" id="{63259D2C-C93C-6156-55F4-792812057C35}"/>
                    </a:ext>
                  </a:extLst>
                </p:cNvPr>
                <p:cNvGrpSpPr/>
                <p:nvPr/>
              </p:nvGrpSpPr>
              <p:grpSpPr>
                <a:xfrm>
                  <a:off x="6601164" y="4133762"/>
                  <a:ext cx="1911678" cy="1225322"/>
                  <a:chOff x="6601164" y="4133762"/>
                  <a:chExt cx="1911678" cy="1225322"/>
                </a:xfrm>
              </p:grpSpPr>
              <p:grpSp>
                <p:nvGrpSpPr>
                  <p:cNvPr id="193" name="Group 192">
                    <a:extLst>
                      <a:ext uri="{FF2B5EF4-FFF2-40B4-BE49-F238E27FC236}">
                        <a16:creationId xmlns:a16="http://schemas.microsoft.com/office/drawing/2014/main" id="{299F5F18-BD7E-F5D4-A137-43DC9C82D089}"/>
                      </a:ext>
                    </a:extLst>
                  </p:cNvPr>
                  <p:cNvGrpSpPr/>
                  <p:nvPr/>
                </p:nvGrpSpPr>
                <p:grpSpPr>
                  <a:xfrm>
                    <a:off x="6601164" y="4133762"/>
                    <a:ext cx="1911678" cy="1225322"/>
                    <a:chOff x="4854660" y="4088042"/>
                    <a:chExt cx="1911678" cy="1225322"/>
                  </a:xfrm>
                </p:grpSpPr>
                <p:sp>
                  <p:nvSpPr>
                    <p:cNvPr id="196" name="Oval 195">
                      <a:extLst>
                        <a:ext uri="{FF2B5EF4-FFF2-40B4-BE49-F238E27FC236}">
                          <a16:creationId xmlns:a16="http://schemas.microsoft.com/office/drawing/2014/main" id="{3CA277AB-53CD-E4CA-CD81-47C38B5BDF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98169" y="4142323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97" name="Oval 196">
                      <a:extLst>
                        <a:ext uri="{FF2B5EF4-FFF2-40B4-BE49-F238E27FC236}">
                          <a16:creationId xmlns:a16="http://schemas.microsoft.com/office/drawing/2014/main" id="{ADAD755D-0FBC-E49A-A52C-8A4316FECE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386163" y="4311547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98" name="Oval 197">
                      <a:extLst>
                        <a:ext uri="{FF2B5EF4-FFF2-40B4-BE49-F238E27FC236}">
                          <a16:creationId xmlns:a16="http://schemas.microsoft.com/office/drawing/2014/main" id="{1FD5B71F-D6D0-C083-050C-BB933C0DF7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404299" y="4900860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99" name="Oval 198">
                      <a:extLst>
                        <a:ext uri="{FF2B5EF4-FFF2-40B4-BE49-F238E27FC236}">
                          <a16:creationId xmlns:a16="http://schemas.microsoft.com/office/drawing/2014/main" id="{7C05D979-3902-9899-96A6-E541633461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54660" y="4578462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00" name="Oval 199">
                      <a:extLst>
                        <a:ext uri="{FF2B5EF4-FFF2-40B4-BE49-F238E27FC236}">
                          <a16:creationId xmlns:a16="http://schemas.microsoft.com/office/drawing/2014/main" id="{E53A723B-FE73-7A70-B0BB-D7F75E6D9C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08879" y="4859560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01" name="Oval 200">
                      <a:extLst>
                        <a:ext uri="{FF2B5EF4-FFF2-40B4-BE49-F238E27FC236}">
                          <a16:creationId xmlns:a16="http://schemas.microsoft.com/office/drawing/2014/main" id="{6B6F00BD-379C-3AD3-FDC3-BEC4C0BCB4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84419" y="4421250"/>
                      <a:ext cx="108562" cy="108562"/>
                    </a:xfrm>
                    <a:prstGeom prst="ellipse">
                      <a:avLst/>
                    </a:prstGeom>
                    <a:solidFill>
                      <a:schemeClr val="tx1">
                        <a:lumMod val="65000"/>
                        <a:lumOff val="3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02" name="Oval 201">
                      <a:extLst>
                        <a:ext uri="{FF2B5EF4-FFF2-40B4-BE49-F238E27FC236}">
                          <a16:creationId xmlns:a16="http://schemas.microsoft.com/office/drawing/2014/main" id="{C53F8431-D1DB-235B-2435-B3D7B88E31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2424" y="5204802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03" name="Oval 202">
                      <a:extLst>
                        <a:ext uri="{FF2B5EF4-FFF2-40B4-BE49-F238E27FC236}">
                          <a16:creationId xmlns:a16="http://schemas.microsoft.com/office/drawing/2014/main" id="{65FB3F97-6C59-6474-F974-854A4205A1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57776" y="4088042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204" name="Straight Arrow Connector 203">
                      <a:extLst>
                        <a:ext uri="{FF2B5EF4-FFF2-40B4-BE49-F238E27FC236}">
                          <a16:creationId xmlns:a16="http://schemas.microsoft.com/office/drawing/2014/main" id="{A9537D44-E51E-0811-9E7D-F3B3EEDDEFAF}"/>
                        </a:ext>
                      </a:extLst>
                    </p:cNvPr>
                    <p:cNvCxnSpPr>
                      <a:endCxn id="201" idx="7"/>
                    </p:cNvCxnSpPr>
                    <p:nvPr/>
                  </p:nvCxnSpPr>
                  <p:spPr>
                    <a:xfrm flipH="1">
                      <a:off x="5777082" y="4142323"/>
                      <a:ext cx="880694" cy="294826"/>
                    </a:xfrm>
                    <a:prstGeom prst="straightConnector1">
                      <a:avLst/>
                    </a:prstGeom>
                    <a:ln>
                      <a:solidFill>
                        <a:srgbClr val="92C6FF"/>
                      </a:solidFill>
                      <a:tailEnd type="triangle"/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194" name="Straight Arrow Connector 193">
                    <a:extLst>
                      <a:ext uri="{FF2B5EF4-FFF2-40B4-BE49-F238E27FC236}">
                        <a16:creationId xmlns:a16="http://schemas.microsoft.com/office/drawing/2014/main" id="{B9DFE3D4-F0DD-13C8-5DD3-8372FFBBD085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539485" y="4449929"/>
                    <a:ext cx="609081" cy="71321"/>
                  </a:xfrm>
                  <a:prstGeom prst="straightConnector1">
                    <a:avLst/>
                  </a:prstGeom>
                  <a:ln>
                    <a:solidFill>
                      <a:srgbClr val="92C6FF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5" name="Straight Arrow Connector 194">
                    <a:extLst>
                      <a:ext uri="{FF2B5EF4-FFF2-40B4-BE49-F238E27FC236}">
                        <a16:creationId xmlns:a16="http://schemas.microsoft.com/office/drawing/2014/main" id="{2A22A4D4-0439-AEC8-7468-6DA5B551E3C0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8241229" y="4226424"/>
                    <a:ext cx="178950" cy="185123"/>
                  </a:xfrm>
                  <a:prstGeom prst="straightConnector1">
                    <a:avLst/>
                  </a:prstGeom>
                  <a:ln>
                    <a:solidFill>
                      <a:srgbClr val="92C6FF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sp>
          <p:nvSpPr>
            <p:cNvPr id="317" name="Arrow: Up-Down 316">
              <a:extLst>
                <a:ext uri="{FF2B5EF4-FFF2-40B4-BE49-F238E27FC236}">
                  <a16:creationId xmlns:a16="http://schemas.microsoft.com/office/drawing/2014/main" id="{0D069DBE-2BA0-7C87-0455-8E9CE51A0511}"/>
                </a:ext>
              </a:extLst>
            </p:cNvPr>
            <p:cNvSpPr/>
            <p:nvPr/>
          </p:nvSpPr>
          <p:spPr>
            <a:xfrm rot="7295290">
              <a:off x="6412918" y="25126044"/>
              <a:ext cx="455146" cy="2952288"/>
            </a:xfrm>
            <a:prstGeom prst="upDownArrow">
              <a:avLst/>
            </a:prstGeom>
            <a:solidFill>
              <a:schemeClr val="bg1"/>
            </a:solidFill>
            <a:ln>
              <a:gradFill>
                <a:gsLst>
                  <a:gs pos="0">
                    <a:srgbClr val="92C6FF"/>
                  </a:gs>
                  <a:gs pos="100000">
                    <a:srgbClr val="D0BBFF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8" name="Arrow: Up-Down 317">
              <a:extLst>
                <a:ext uri="{FF2B5EF4-FFF2-40B4-BE49-F238E27FC236}">
                  <a16:creationId xmlns:a16="http://schemas.microsoft.com/office/drawing/2014/main" id="{8E4FDE6D-CDC5-CD90-798D-C537E9D90A15}"/>
                </a:ext>
              </a:extLst>
            </p:cNvPr>
            <p:cNvSpPr/>
            <p:nvPr/>
          </p:nvSpPr>
          <p:spPr>
            <a:xfrm rot="14304710" flipH="1">
              <a:off x="10230004" y="25126043"/>
              <a:ext cx="455146" cy="2952288"/>
            </a:xfrm>
            <a:prstGeom prst="upDownArrow">
              <a:avLst/>
            </a:prstGeom>
            <a:solidFill>
              <a:schemeClr val="bg1"/>
            </a:solidFill>
            <a:ln>
              <a:gradFill>
                <a:gsLst>
                  <a:gs pos="0">
                    <a:srgbClr val="92C6FF"/>
                  </a:gs>
                  <a:gs pos="100000">
                    <a:srgbClr val="8DE5A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1623187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3143</TotalTime>
  <Words>502</Words>
  <Application>Microsoft Office PowerPoint</Application>
  <PresentationFormat>Custom</PresentationFormat>
  <Paragraphs>63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Aptos</vt:lpstr>
      <vt:lpstr>Aptos Display</vt:lpstr>
      <vt:lpstr>Arial</vt:lpstr>
      <vt:lpstr>Cambria Math</vt:lpstr>
      <vt:lpstr>Times New Roman</vt:lpstr>
      <vt:lpstr>Verdana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Butler, Nathan</dc:creator>
  <cp:lastModifiedBy>Butler, Nathan</cp:lastModifiedBy>
  <cp:revision>22</cp:revision>
  <dcterms:created xsi:type="dcterms:W3CDTF">2025-05-07T15:54:56Z</dcterms:created>
  <dcterms:modified xsi:type="dcterms:W3CDTF">2025-05-09T21:29:45Z</dcterms:modified>
</cp:coreProperties>
</file>

<file path=docProps/thumbnail.jpeg>
</file>